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15"/>
  </p:notesMasterIdLst>
  <p:sldIdLst>
    <p:sldId id="264" r:id="rId5"/>
    <p:sldId id="275" r:id="rId6"/>
    <p:sldId id="269" r:id="rId7"/>
    <p:sldId id="274" r:id="rId8"/>
    <p:sldId id="276" r:id="rId9"/>
    <p:sldId id="272" r:id="rId10"/>
    <p:sldId id="277" r:id="rId11"/>
    <p:sldId id="278" r:id="rId12"/>
    <p:sldId id="27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Bak-Jensen (PBAK) | VIA" initials="PB(|V" lastIdx="1" clrIdx="0">
    <p:extLst>
      <p:ext uri="{19B8F6BF-5375-455C-9EA6-DF929625EA0E}">
        <p15:presenceInfo xmlns:p15="http://schemas.microsoft.com/office/powerpoint/2012/main" userId="Peter Bak-Jensen (PBAK) | 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8F783-76DB-559B-A744-CEE838787D7C}" v="1823" dt="2021-02-04T11:22:53.916"/>
    <p1510:client id="{151C5D90-646E-8FD2-113D-BAB0FE96A6AF}" v="15" dt="2021-02-03T13:14:59.123"/>
    <p1510:client id="{6AF9EA0B-9875-44A9-635B-5311A9A01E32}" v="140" dt="2021-02-04T14:32:15.302"/>
    <p1510:client id="{83F04100-3D00-526D-94D7-A53B90F444FB}" v="6" dt="2021-02-04T10:28:15.838"/>
    <p1510:client id="{96254D23-9A3F-72AD-9606-D9FA14863EDC}" v="951" dt="2021-02-03T13:01:17.832"/>
    <p1510:client id="{EA83768F-61BD-84F9-F6DA-33A33B36B892}" v="9" dt="2021-02-04T09:08:20.428"/>
    <p1510:client id="{FD9C6578-435A-95D6-3D33-0C2FB7013841}" v="23" dt="2021-02-04T09:12:44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Mandal Mortensen (STMM) | VIA" userId="S::stmm@viauc.dk::cab3439f-c668-43a4-b243-830ff86baa74" providerId="AD" clId="Web-{96254D23-9A3F-72AD-9606-D9FA14863EDC}"/>
    <pc:docChg chg="addSld delSld modSld">
      <pc:chgData name="Stefan Mandal Mortensen (STMM) | VIA" userId="S::stmm@viauc.dk::cab3439f-c668-43a4-b243-830ff86baa74" providerId="AD" clId="Web-{96254D23-9A3F-72AD-9606-D9FA14863EDC}" dt="2021-02-03T13:01:17.832" v="941" actId="20577"/>
      <pc:docMkLst>
        <pc:docMk/>
      </pc:docMkLst>
      <pc:sldChg chg="modSp">
        <pc:chgData name="Stefan Mandal Mortensen (STMM) | VIA" userId="S::stmm@viauc.dk::cab3439f-c668-43a4-b243-830ff86baa74" providerId="AD" clId="Web-{96254D23-9A3F-72AD-9606-D9FA14863EDC}" dt="2021-02-03T12:18:01.445" v="232" actId="20577"/>
        <pc:sldMkLst>
          <pc:docMk/>
          <pc:sldMk cId="3327091889" sldId="269"/>
        </pc:sldMkLst>
        <pc:spChg chg="mod">
          <ac:chgData name="Stefan Mandal Mortensen (STMM) | VIA" userId="S::stmm@viauc.dk::cab3439f-c668-43a4-b243-830ff86baa74" providerId="AD" clId="Web-{96254D23-9A3F-72AD-9606-D9FA14863EDC}" dt="2021-02-03T12:18:01.445" v="232" actId="20577"/>
          <ac:spMkLst>
            <pc:docMk/>
            <pc:sldMk cId="3327091889" sldId="269"/>
            <ac:spMk id="4" creationId="{0265563D-FBFE-43BF-AF7F-AFE96E3A322F}"/>
          </ac:spMkLst>
        </pc:spChg>
      </pc:sldChg>
      <pc:sldChg chg="add del replId">
        <pc:chgData name="Stefan Mandal Mortensen (STMM) | VIA" userId="S::stmm@viauc.dk::cab3439f-c668-43a4-b243-830ff86baa74" providerId="AD" clId="Web-{96254D23-9A3F-72AD-9606-D9FA14863EDC}" dt="2021-02-03T12:12:50.974" v="6"/>
        <pc:sldMkLst>
          <pc:docMk/>
          <pc:sldMk cId="1571780070" sldId="274"/>
        </pc:sldMkLst>
      </pc:sldChg>
      <pc:sldChg chg="addSp delSp modSp add replId">
        <pc:chgData name="Stefan Mandal Mortensen (STMM) | VIA" userId="S::stmm@viauc.dk::cab3439f-c668-43a4-b243-830ff86baa74" providerId="AD" clId="Web-{96254D23-9A3F-72AD-9606-D9FA14863EDC}" dt="2021-02-03T13:01:17.832" v="941" actId="20577"/>
        <pc:sldMkLst>
          <pc:docMk/>
          <pc:sldMk cId="2266515944" sldId="274"/>
        </pc:sldMkLst>
        <pc:spChg chg="mod">
          <ac:chgData name="Stefan Mandal Mortensen (STMM) | VIA" userId="S::stmm@viauc.dk::cab3439f-c668-43a4-b243-830ff86baa74" providerId="AD" clId="Web-{96254D23-9A3F-72AD-9606-D9FA14863EDC}" dt="2021-02-03T13:01:17.832" v="941" actId="20577"/>
          <ac:spMkLst>
            <pc:docMk/>
            <pc:sldMk cId="2266515944" sldId="274"/>
            <ac:spMk id="4" creationId="{0265563D-FBFE-43BF-AF7F-AFE96E3A322F}"/>
          </ac:spMkLst>
        </pc:spChg>
        <pc:spChg chg="add del">
          <ac:chgData name="Stefan Mandal Mortensen (STMM) | VIA" userId="S::stmm@viauc.dk::cab3439f-c668-43a4-b243-830ff86baa74" providerId="AD" clId="Web-{96254D23-9A3F-72AD-9606-D9FA14863EDC}" dt="2021-02-03T12:19:34.513" v="295"/>
          <ac:spMkLst>
            <pc:docMk/>
            <pc:sldMk cId="2266515944" sldId="274"/>
            <ac:spMk id="9" creationId="{1AB5E39E-F1B2-42B6-8B34-59197126AAE5}"/>
          </ac:spMkLst>
        </pc:spChg>
        <pc:spChg chg="add mod">
          <ac:chgData name="Stefan Mandal Mortensen (STMM) | VIA" userId="S::stmm@viauc.dk::cab3439f-c668-43a4-b243-830ff86baa74" providerId="AD" clId="Web-{96254D23-9A3F-72AD-9606-D9FA14863EDC}" dt="2021-02-03T12:59:52.392" v="934" actId="20577"/>
          <ac:spMkLst>
            <pc:docMk/>
            <pc:sldMk cId="2266515944" sldId="274"/>
            <ac:spMk id="11" creationId="{1AB5E39E-F1B2-42B6-8B34-59197126AAE5}"/>
          </ac:spMkLst>
        </pc:spChg>
        <pc:spChg chg="add mod">
          <ac:chgData name="Stefan Mandal Mortensen (STMM) | VIA" userId="S::stmm@viauc.dk::cab3439f-c668-43a4-b243-830ff86baa74" providerId="AD" clId="Web-{96254D23-9A3F-72AD-9606-D9FA14863EDC}" dt="2021-02-03T12:56:43.277" v="831" actId="20577"/>
          <ac:spMkLst>
            <pc:docMk/>
            <pc:sldMk cId="2266515944" sldId="274"/>
            <ac:spMk id="13" creationId="{DD2BD5AF-5104-431B-95CB-7B6A304DEA27}"/>
          </ac:spMkLst>
        </pc:spChg>
        <pc:spChg chg="add mod">
          <ac:chgData name="Stefan Mandal Mortensen (STMM) | VIA" userId="S::stmm@viauc.dk::cab3439f-c668-43a4-b243-830ff86baa74" providerId="AD" clId="Web-{96254D23-9A3F-72AD-9606-D9FA14863EDC}" dt="2021-02-03T12:58:56.828" v="902" actId="20577"/>
          <ac:spMkLst>
            <pc:docMk/>
            <pc:sldMk cId="2266515944" sldId="274"/>
            <ac:spMk id="15" creationId="{DBBEF58A-ECBB-4912-AC5B-D1C1A70F7D00}"/>
          </ac:spMkLst>
        </pc:spChg>
      </pc:sldChg>
    </pc:docChg>
  </pc:docChgLst>
  <pc:docChgLst>
    <pc:chgData name="Mette Lynnerup Hollensen (METL) | VIA" userId="S::metl@viauc.dk::5a495dc5-cf8e-4d92-bdd1-75bb4f3ae984" providerId="AD" clId="Web-{D9E314D5-D54D-F9DF-F4B2-0573544BF940}"/>
    <pc:docChg chg="modSld">
      <pc:chgData name="Mette Lynnerup Hollensen (METL) | VIA" userId="S::metl@viauc.dk::5a495dc5-cf8e-4d92-bdd1-75bb4f3ae984" providerId="AD" clId="Web-{D9E314D5-D54D-F9DF-F4B2-0573544BF940}" dt="2021-02-03T12:12:46.860" v="1" actId="20577"/>
      <pc:docMkLst>
        <pc:docMk/>
      </pc:docMkLst>
      <pc:sldChg chg="modSp">
        <pc:chgData name="Mette Lynnerup Hollensen (METL) | VIA" userId="S::metl@viauc.dk::5a495dc5-cf8e-4d92-bdd1-75bb4f3ae984" providerId="AD" clId="Web-{D9E314D5-D54D-F9DF-F4B2-0573544BF940}" dt="2021-02-03T12:12:46.860" v="1" actId="20577"/>
        <pc:sldMkLst>
          <pc:docMk/>
          <pc:sldMk cId="3327091889" sldId="269"/>
        </pc:sldMkLst>
        <pc:spChg chg="mod">
          <ac:chgData name="Mette Lynnerup Hollensen (METL) | VIA" userId="S::metl@viauc.dk::5a495dc5-cf8e-4d92-bdd1-75bb4f3ae984" providerId="AD" clId="Web-{D9E314D5-D54D-F9DF-F4B2-0573544BF940}" dt="2021-02-03T12:12:46.860" v="1" actId="20577"/>
          <ac:spMkLst>
            <pc:docMk/>
            <pc:sldMk cId="3327091889" sldId="269"/>
            <ac:spMk id="4" creationId="{0265563D-FBFE-43BF-AF7F-AFE96E3A322F}"/>
          </ac:spMkLst>
        </pc:spChg>
      </pc:sldChg>
    </pc:docChg>
  </pc:docChgLst>
  <pc:docChgLst>
    <pc:chgData name="Gæstebruger" userId="S::urn:spo:anon#0873620f5073da6339d0bcd3677c6810472e234ce9d66815f55c6e5224093016::" providerId="AD" clId="Web-{EA83768F-61BD-84F9-F6DA-33A33B36B892}"/>
    <pc:docChg chg="addSld delSld modSld sldOrd">
      <pc:chgData name="Gæstebruger" userId="S::urn:spo:anon#0873620f5073da6339d0bcd3677c6810472e234ce9d66815f55c6e5224093016::" providerId="AD" clId="Web-{EA83768F-61BD-84F9-F6DA-33A33B36B892}" dt="2021-02-04T09:08:20.428" v="8"/>
      <pc:docMkLst>
        <pc:docMk/>
      </pc:docMkLst>
      <pc:sldChg chg="new del">
        <pc:chgData name="Gæstebruger" userId="S::urn:spo:anon#0873620f5073da6339d0bcd3677c6810472e234ce9d66815f55c6e5224093016::" providerId="AD" clId="Web-{EA83768F-61BD-84F9-F6DA-33A33B36B892}" dt="2021-02-04T09:03:48.722" v="1"/>
        <pc:sldMkLst>
          <pc:docMk/>
          <pc:sldMk cId="60417991" sldId="276"/>
        </pc:sldMkLst>
      </pc:sldChg>
      <pc:sldChg chg="modSp add ord replId">
        <pc:chgData name="Gæstebruger" userId="S::urn:spo:anon#0873620f5073da6339d0bcd3677c6810472e234ce9d66815f55c6e5224093016::" providerId="AD" clId="Web-{EA83768F-61BD-84F9-F6DA-33A33B36B892}" dt="2021-02-04T09:08:20.428" v="8"/>
        <pc:sldMkLst>
          <pc:docMk/>
          <pc:sldMk cId="137563292" sldId="276"/>
        </pc:sldMkLst>
        <pc:spChg chg="mod">
          <ac:chgData name="Gæstebruger" userId="S::urn:spo:anon#0873620f5073da6339d0bcd3677c6810472e234ce9d66815f55c6e5224093016::" providerId="AD" clId="Web-{EA83768F-61BD-84F9-F6DA-33A33B36B892}" dt="2021-02-04T09:08:13.303" v="7"/>
          <ac:spMkLst>
            <pc:docMk/>
            <pc:sldMk cId="137563292" sldId="276"/>
            <ac:spMk id="4" creationId="{0265563D-FBFE-43BF-AF7F-AFE96E3A322F}"/>
          </ac:spMkLst>
        </pc:spChg>
      </pc:sldChg>
      <pc:sldChg chg="new del">
        <pc:chgData name="Gæstebruger" userId="S::urn:spo:anon#0873620f5073da6339d0bcd3677c6810472e234ce9d66815f55c6e5224093016::" providerId="AD" clId="Web-{EA83768F-61BD-84F9-F6DA-33A33B36B892}" dt="2021-02-04T09:07:23.584" v="3"/>
        <pc:sldMkLst>
          <pc:docMk/>
          <pc:sldMk cId="2899010102" sldId="276"/>
        </pc:sldMkLst>
      </pc:sldChg>
    </pc:docChg>
  </pc:docChgLst>
  <pc:docChgLst>
    <pc:chgData name="Peter Søgaard (PESO) | VIA" userId="S::peso@viauc.dk::12f3aa45-de66-4b00-9300-6e053e85a6e6" providerId="AD" clId="Web-{83F04100-3D00-526D-94D7-A53B90F444FB}"/>
    <pc:docChg chg="addSld delSld modSld">
      <pc:chgData name="Peter Søgaard (PESO) | VIA" userId="S::peso@viauc.dk::12f3aa45-de66-4b00-9300-6e053e85a6e6" providerId="AD" clId="Web-{83F04100-3D00-526D-94D7-A53B90F444FB}" dt="2021-02-04T10:28:15.838" v="5"/>
      <pc:docMkLst>
        <pc:docMk/>
      </pc:docMkLst>
      <pc:sldChg chg="modSp">
        <pc:chgData name="Peter Søgaard (PESO) | VIA" userId="S::peso@viauc.dk::12f3aa45-de66-4b00-9300-6e053e85a6e6" providerId="AD" clId="Web-{83F04100-3D00-526D-94D7-A53B90F444FB}" dt="2021-02-04T10:26:25.832" v="2" actId="20577"/>
        <pc:sldMkLst>
          <pc:docMk/>
          <pc:sldMk cId="2711277661" sldId="264"/>
        </pc:sldMkLst>
        <pc:spChg chg="mod">
          <ac:chgData name="Peter Søgaard (PESO) | VIA" userId="S::peso@viauc.dk::12f3aa45-de66-4b00-9300-6e053e85a6e6" providerId="AD" clId="Web-{83F04100-3D00-526D-94D7-A53B90F444FB}" dt="2021-02-04T10:26:25.832" v="2" actId="20577"/>
          <ac:spMkLst>
            <pc:docMk/>
            <pc:sldMk cId="2711277661" sldId="264"/>
            <ac:spMk id="2" creationId="{5CAFBADB-631A-4CB4-A8EF-4836BF2C85C8}"/>
          </ac:spMkLst>
        </pc:spChg>
      </pc:sldChg>
      <pc:sldChg chg="delSp new del">
        <pc:chgData name="Peter Søgaard (PESO) | VIA" userId="S::peso@viauc.dk::12f3aa45-de66-4b00-9300-6e053e85a6e6" providerId="AD" clId="Web-{83F04100-3D00-526D-94D7-A53B90F444FB}" dt="2021-02-04T10:28:15.838" v="5"/>
        <pc:sldMkLst>
          <pc:docMk/>
          <pc:sldMk cId="1426595816" sldId="277"/>
        </pc:sldMkLst>
        <pc:spChg chg="del">
          <ac:chgData name="Peter Søgaard (PESO) | VIA" userId="S::peso@viauc.dk::12f3aa45-de66-4b00-9300-6e053e85a6e6" providerId="AD" clId="Web-{83F04100-3D00-526D-94D7-A53B90F444FB}" dt="2021-02-04T10:28:11.932" v="4"/>
          <ac:spMkLst>
            <pc:docMk/>
            <pc:sldMk cId="1426595816" sldId="277"/>
            <ac:spMk id="3" creationId="{EB7A03DD-64E4-4E9A-A088-57ADCDB4316C}"/>
          </ac:spMkLst>
        </pc:spChg>
      </pc:sldChg>
    </pc:docChg>
  </pc:docChgLst>
  <pc:docChgLst>
    <pc:chgData name="Mette Lynnerup Hollensen (METL) | VIA" userId="5a495dc5-cf8e-4d92-bdd1-75bb4f3ae984" providerId="ADAL" clId="{8DCC3B82-34E9-41D5-B8EF-7BF8958EC2B7}"/>
    <pc:docChg chg="modSld sldOrd">
      <pc:chgData name="Mette Lynnerup Hollensen (METL) | VIA" userId="5a495dc5-cf8e-4d92-bdd1-75bb4f3ae984" providerId="ADAL" clId="{8DCC3B82-34E9-41D5-B8EF-7BF8958EC2B7}" dt="2021-02-04T12:18:22.690" v="9" actId="20577"/>
      <pc:docMkLst>
        <pc:docMk/>
      </pc:docMkLst>
      <pc:sldChg chg="modSp">
        <pc:chgData name="Mette Lynnerup Hollensen (METL) | VIA" userId="5a495dc5-cf8e-4d92-bdd1-75bb4f3ae984" providerId="ADAL" clId="{8DCC3B82-34E9-41D5-B8EF-7BF8958EC2B7}" dt="2021-02-04T12:18:15.592" v="8" actId="20577"/>
        <pc:sldMkLst>
          <pc:docMk/>
          <pc:sldMk cId="3327091889" sldId="269"/>
        </pc:sldMkLst>
        <pc:spChg chg="mod">
          <ac:chgData name="Mette Lynnerup Hollensen (METL) | VIA" userId="5a495dc5-cf8e-4d92-bdd1-75bb4f3ae984" providerId="ADAL" clId="{8DCC3B82-34E9-41D5-B8EF-7BF8958EC2B7}" dt="2021-02-04T12:18:15.592" v="8" actId="20577"/>
          <ac:spMkLst>
            <pc:docMk/>
            <pc:sldMk cId="3327091889" sldId="269"/>
            <ac:spMk id="4" creationId="{0265563D-FBFE-43BF-AF7F-AFE96E3A322F}"/>
          </ac:spMkLst>
        </pc:spChg>
      </pc:sldChg>
      <pc:sldChg chg="ord">
        <pc:chgData name="Mette Lynnerup Hollensen (METL) | VIA" userId="5a495dc5-cf8e-4d92-bdd1-75bb4f3ae984" providerId="ADAL" clId="{8DCC3B82-34E9-41D5-B8EF-7BF8958EC2B7}" dt="2021-02-04T12:17:16.051" v="0"/>
        <pc:sldMkLst>
          <pc:docMk/>
          <pc:sldMk cId="3411552550" sldId="273"/>
        </pc:sldMkLst>
      </pc:sldChg>
      <pc:sldChg chg="modSp">
        <pc:chgData name="Mette Lynnerup Hollensen (METL) | VIA" userId="5a495dc5-cf8e-4d92-bdd1-75bb4f3ae984" providerId="ADAL" clId="{8DCC3B82-34E9-41D5-B8EF-7BF8958EC2B7}" dt="2021-02-04T12:18:22.690" v="9" actId="20577"/>
        <pc:sldMkLst>
          <pc:docMk/>
          <pc:sldMk cId="137563292" sldId="276"/>
        </pc:sldMkLst>
        <pc:spChg chg="mod">
          <ac:chgData name="Mette Lynnerup Hollensen (METL) | VIA" userId="5a495dc5-cf8e-4d92-bdd1-75bb4f3ae984" providerId="ADAL" clId="{8DCC3B82-34E9-41D5-B8EF-7BF8958EC2B7}" dt="2021-02-04T12:18:22.690" v="9" actId="20577"/>
          <ac:spMkLst>
            <pc:docMk/>
            <pc:sldMk cId="137563292" sldId="276"/>
            <ac:spMk id="4" creationId="{0265563D-FBFE-43BF-AF7F-AFE96E3A322F}"/>
          </ac:spMkLst>
        </pc:spChg>
      </pc:sldChg>
      <pc:sldChg chg="modSp">
        <pc:chgData name="Mette Lynnerup Hollensen (METL) | VIA" userId="5a495dc5-cf8e-4d92-bdd1-75bb4f3ae984" providerId="ADAL" clId="{8DCC3B82-34E9-41D5-B8EF-7BF8958EC2B7}" dt="2021-02-04T12:18:00.798" v="4" actId="20577"/>
        <pc:sldMkLst>
          <pc:docMk/>
          <pc:sldMk cId="241115142" sldId="278"/>
        </pc:sldMkLst>
        <pc:spChg chg="mod">
          <ac:chgData name="Mette Lynnerup Hollensen (METL) | VIA" userId="5a495dc5-cf8e-4d92-bdd1-75bb4f3ae984" providerId="ADAL" clId="{8DCC3B82-34E9-41D5-B8EF-7BF8958EC2B7}" dt="2021-02-04T12:18:00.798" v="4" actId="20577"/>
          <ac:spMkLst>
            <pc:docMk/>
            <pc:sldMk cId="241115142" sldId="278"/>
            <ac:spMk id="3" creationId="{33C03C8C-D184-4757-ACAC-4DCEC6CEA8DA}"/>
          </ac:spMkLst>
        </pc:spChg>
      </pc:sldChg>
    </pc:docChg>
  </pc:docChgLst>
  <pc:docChgLst>
    <pc:chgData name="Gæstebruger" userId="S::urn:spo:anon#0873620f5073da6339d0bcd3677c6810472e234ce9d66815f55c6e5224093016::" providerId="AD" clId="Web-{FD9C6578-435A-95D6-3D33-0C2FB7013841}"/>
    <pc:docChg chg="modSld">
      <pc:chgData name="Gæstebruger" userId="S::urn:spo:anon#0873620f5073da6339d0bcd3677c6810472e234ce9d66815f55c6e5224093016::" providerId="AD" clId="Web-{FD9C6578-435A-95D6-3D33-0C2FB7013841}" dt="2021-02-04T09:12:44.917" v="20" actId="20577"/>
      <pc:docMkLst>
        <pc:docMk/>
      </pc:docMkLst>
      <pc:sldChg chg="addSp modSp">
        <pc:chgData name="Gæstebruger" userId="S::urn:spo:anon#0873620f5073da6339d0bcd3677c6810472e234ce9d66815f55c6e5224093016::" providerId="AD" clId="Web-{FD9C6578-435A-95D6-3D33-0C2FB7013841}" dt="2021-02-04T09:12:44.917" v="20" actId="20577"/>
        <pc:sldMkLst>
          <pc:docMk/>
          <pc:sldMk cId="59851957" sldId="272"/>
        </pc:sldMkLst>
        <pc:spChg chg="add mod">
          <ac:chgData name="Gæstebruger" userId="S::urn:spo:anon#0873620f5073da6339d0bcd3677c6810472e234ce9d66815f55c6e5224093016::" providerId="AD" clId="Web-{FD9C6578-435A-95D6-3D33-0C2FB7013841}" dt="2021-02-04T09:12:44.917" v="20" actId="20577"/>
          <ac:spMkLst>
            <pc:docMk/>
            <pc:sldMk cId="59851957" sldId="272"/>
            <ac:spMk id="24" creationId="{881FF0F7-E3D0-4CDE-A9B3-EEA420BD505F}"/>
          </ac:spMkLst>
        </pc:spChg>
      </pc:sldChg>
    </pc:docChg>
  </pc:docChgLst>
  <pc:docChgLst>
    <pc:chgData name="Peter Søgaard (PESO) | VIA" userId="S::peso@viauc.dk::12f3aa45-de66-4b00-9300-6e053e85a6e6" providerId="AD" clId="Web-{6AF9EA0B-9875-44A9-635B-5311A9A01E32}"/>
    <pc:docChg chg="modSld">
      <pc:chgData name="Peter Søgaard (PESO) | VIA" userId="S::peso@viauc.dk::12f3aa45-de66-4b00-9300-6e053e85a6e6" providerId="AD" clId="Web-{6AF9EA0B-9875-44A9-635B-5311A9A01E32}" dt="2021-02-04T14:32:14.411" v="75" actId="20577"/>
      <pc:docMkLst>
        <pc:docMk/>
      </pc:docMkLst>
      <pc:sldChg chg="modSp">
        <pc:chgData name="Peter Søgaard (PESO) | VIA" userId="S::peso@viauc.dk::12f3aa45-de66-4b00-9300-6e053e85a6e6" providerId="AD" clId="Web-{6AF9EA0B-9875-44A9-635B-5311A9A01E32}" dt="2021-02-04T12:45:52" v="1" actId="20577"/>
        <pc:sldMkLst>
          <pc:docMk/>
          <pc:sldMk cId="241115142" sldId="278"/>
        </pc:sldMkLst>
        <pc:spChg chg="mod">
          <ac:chgData name="Peter Søgaard (PESO) | VIA" userId="S::peso@viauc.dk::12f3aa45-de66-4b00-9300-6e053e85a6e6" providerId="AD" clId="Web-{6AF9EA0B-9875-44A9-635B-5311A9A01E32}" dt="2021-02-04T12:45:52" v="1" actId="20577"/>
          <ac:spMkLst>
            <pc:docMk/>
            <pc:sldMk cId="241115142" sldId="278"/>
            <ac:spMk id="6" creationId="{895F5F17-1D76-493F-B71F-1F7EF2F2DE91}"/>
          </ac:spMkLst>
        </pc:spChg>
      </pc:sldChg>
      <pc:sldChg chg="addSp modSp">
        <pc:chgData name="Peter Søgaard (PESO) | VIA" userId="S::peso@viauc.dk::12f3aa45-de66-4b00-9300-6e053e85a6e6" providerId="AD" clId="Web-{6AF9EA0B-9875-44A9-635B-5311A9A01E32}" dt="2021-02-04T14:32:14.411" v="75" actId="20577"/>
        <pc:sldMkLst>
          <pc:docMk/>
          <pc:sldMk cId="811743539" sldId="279"/>
        </pc:sldMkLst>
        <pc:spChg chg="add mod">
          <ac:chgData name="Peter Søgaard (PESO) | VIA" userId="S::peso@viauc.dk::12f3aa45-de66-4b00-9300-6e053e85a6e6" providerId="AD" clId="Web-{6AF9EA0B-9875-44A9-635B-5311A9A01E32}" dt="2021-02-04T12:59:25.943" v="61" actId="20577"/>
          <ac:spMkLst>
            <pc:docMk/>
            <pc:sldMk cId="811743539" sldId="279"/>
            <ac:spMk id="4" creationId="{AD7567C0-A2D5-4A1A-A7B6-1911E6915D3A}"/>
          </ac:spMkLst>
        </pc:spChg>
        <pc:spChg chg="mod">
          <ac:chgData name="Peter Søgaard (PESO) | VIA" userId="S::peso@viauc.dk::12f3aa45-de66-4b00-9300-6e053e85a6e6" providerId="AD" clId="Web-{6AF9EA0B-9875-44A9-635B-5311A9A01E32}" dt="2021-02-04T14:32:14.411" v="75" actId="20577"/>
          <ac:spMkLst>
            <pc:docMk/>
            <pc:sldMk cId="811743539" sldId="279"/>
            <ac:spMk id="6" creationId="{895F5F17-1D76-493F-B71F-1F7EF2F2DE91}"/>
          </ac:spMkLst>
        </pc:spChg>
      </pc:sldChg>
    </pc:docChg>
  </pc:docChgLst>
  <pc:docChgLst>
    <pc:chgData name="Peter Søgaard (PESO) | VIA" userId="S::peso@viauc.dk::12f3aa45-de66-4b00-9300-6e053e85a6e6" providerId="AD" clId="Web-{0178F783-76DB-559B-A744-CEE838787D7C}"/>
    <pc:docChg chg="addSld modSld">
      <pc:chgData name="Peter Søgaard (PESO) | VIA" userId="S::peso@viauc.dk::12f3aa45-de66-4b00-9300-6e053e85a6e6" providerId="AD" clId="Web-{0178F783-76DB-559B-A744-CEE838787D7C}" dt="2021-02-04T11:22:53.916" v="998" actId="20577"/>
      <pc:docMkLst>
        <pc:docMk/>
      </pc:docMkLst>
      <pc:sldChg chg="modSp">
        <pc:chgData name="Peter Søgaard (PESO) | VIA" userId="S::peso@viauc.dk::12f3aa45-de66-4b00-9300-6e053e85a6e6" providerId="AD" clId="Web-{0178F783-76DB-559B-A744-CEE838787D7C}" dt="2021-02-04T11:22:53.916" v="998" actId="20577"/>
        <pc:sldMkLst>
          <pc:docMk/>
          <pc:sldMk cId="2711277661" sldId="264"/>
        </pc:sldMkLst>
        <pc:spChg chg="mod">
          <ac:chgData name="Peter Søgaard (PESO) | VIA" userId="S::peso@viauc.dk::12f3aa45-de66-4b00-9300-6e053e85a6e6" providerId="AD" clId="Web-{0178F783-76DB-559B-A744-CEE838787D7C}" dt="2021-02-04T11:22:53.916" v="998" actId="20577"/>
          <ac:spMkLst>
            <pc:docMk/>
            <pc:sldMk cId="2711277661" sldId="264"/>
            <ac:spMk id="2" creationId="{5CAFBADB-631A-4CB4-A8EF-4836BF2C85C8}"/>
          </ac:spMkLst>
        </pc:spChg>
      </pc:sldChg>
      <pc:sldChg chg="addSp delSp modSp add replId addAnim">
        <pc:chgData name="Peter Søgaard (PESO) | VIA" userId="S::peso@viauc.dk::12f3aa45-de66-4b00-9300-6e053e85a6e6" providerId="AD" clId="Web-{0178F783-76DB-559B-A744-CEE838787D7C}" dt="2021-02-04T11:20:01.835" v="949" actId="20577"/>
        <pc:sldMkLst>
          <pc:docMk/>
          <pc:sldMk cId="223421871" sldId="277"/>
        </pc:sldMkLst>
        <pc:spChg chg="del">
          <ac:chgData name="Peter Søgaard (PESO) | VIA" userId="S::peso@viauc.dk::12f3aa45-de66-4b00-9300-6e053e85a6e6" providerId="AD" clId="Web-{0178F783-76DB-559B-A744-CEE838787D7C}" dt="2021-02-04T10:33:36.630" v="1"/>
          <ac:spMkLst>
            <pc:docMk/>
            <pc:sldMk cId="223421871" sldId="277"/>
            <ac:spMk id="2" creationId="{5CAFBADB-631A-4CB4-A8EF-4836BF2C85C8}"/>
          </ac:spMkLst>
        </pc:spChg>
        <pc:spChg chg="mod ord">
          <ac:chgData name="Peter Søgaard (PESO) | VIA" userId="S::peso@viauc.dk::12f3aa45-de66-4b00-9300-6e053e85a6e6" providerId="AD" clId="Web-{0178F783-76DB-559B-A744-CEE838787D7C}" dt="2021-02-04T10:46:49.378" v="160" actId="20577"/>
          <ac:spMkLst>
            <pc:docMk/>
            <pc:sldMk cId="223421871" sldId="277"/>
            <ac:spMk id="3" creationId="{33C03C8C-D184-4757-ACAC-4DCEC6CEA8DA}"/>
          </ac:spMkLst>
        </pc:spChg>
        <pc:spChg chg="add mod">
          <ac:chgData name="Peter Søgaard (PESO) | VIA" userId="S::peso@viauc.dk::12f3aa45-de66-4b00-9300-6e053e85a6e6" providerId="AD" clId="Web-{0178F783-76DB-559B-A744-CEE838787D7C}" dt="2021-02-04T10:46:16.800" v="132" actId="14100"/>
          <ac:spMkLst>
            <pc:docMk/>
            <pc:sldMk cId="223421871" sldId="277"/>
            <ac:spMk id="5" creationId="{123F2CCA-EA74-46AE-9F10-C6E368523B52}"/>
          </ac:spMkLst>
        </pc:spChg>
        <pc:spChg chg="del">
          <ac:chgData name="Peter Søgaard (PESO) | VIA" userId="S::peso@viauc.dk::12f3aa45-de66-4b00-9300-6e053e85a6e6" providerId="AD" clId="Web-{0178F783-76DB-559B-A744-CEE838787D7C}" dt="2021-02-04T10:41:36.920" v="35"/>
          <ac:spMkLst>
            <pc:docMk/>
            <pc:sldMk cId="223421871" sldId="277"/>
            <ac:spMk id="8" creationId="{EA164D6B-6878-4B9F-A2D0-985D39B17B46}"/>
          </ac:spMkLst>
        </pc:spChg>
        <pc:spChg chg="del mod">
          <ac:chgData name="Peter Søgaard (PESO) | VIA" userId="S::peso@viauc.dk::12f3aa45-de66-4b00-9300-6e053e85a6e6" providerId="AD" clId="Web-{0178F783-76DB-559B-A744-CEE838787D7C}" dt="2021-02-04T10:34:28.725" v="34"/>
          <ac:spMkLst>
            <pc:docMk/>
            <pc:sldMk cId="223421871" sldId="277"/>
            <ac:spMk id="9" creationId="{A36B0DEC-C623-4FF7-AD25-7AE6C259C1FC}"/>
          </ac:spMkLst>
        </pc:spChg>
        <pc:spChg chg="del">
          <ac:chgData name="Peter Søgaard (PESO) | VIA" userId="S::peso@viauc.dk::12f3aa45-de66-4b00-9300-6e053e85a6e6" providerId="AD" clId="Web-{0178F783-76DB-559B-A744-CEE838787D7C}" dt="2021-02-04T10:41:36.920" v="35"/>
          <ac:spMkLst>
            <pc:docMk/>
            <pc:sldMk cId="223421871" sldId="277"/>
            <ac:spMk id="10" creationId="{4413CD7F-736E-4AF7-AB2B-473CAA9E1D09}"/>
          </ac:spMkLst>
        </pc:spChg>
        <pc:spChg chg="add mod">
          <ac:chgData name="Peter Søgaard (PESO) | VIA" userId="S::peso@viauc.dk::12f3aa45-de66-4b00-9300-6e053e85a6e6" providerId="AD" clId="Web-{0178F783-76DB-559B-A744-CEE838787D7C}" dt="2021-02-04T11:20:01.835" v="949" actId="20577"/>
          <ac:spMkLst>
            <pc:docMk/>
            <pc:sldMk cId="223421871" sldId="277"/>
            <ac:spMk id="11" creationId="{85E8DADA-8FFD-4903-89B7-35742FE4D571}"/>
          </ac:spMkLst>
        </pc:spChg>
        <pc:spChg chg="del">
          <ac:chgData name="Peter Søgaard (PESO) | VIA" userId="S::peso@viauc.dk::12f3aa45-de66-4b00-9300-6e053e85a6e6" providerId="AD" clId="Web-{0178F783-76DB-559B-A744-CEE838787D7C}" dt="2021-02-04T10:41:36.920" v="35"/>
          <ac:spMkLst>
            <pc:docMk/>
            <pc:sldMk cId="223421871" sldId="277"/>
            <ac:spMk id="12" creationId="{55EDA2F5-6B28-478B-9AC4-43FE41E2B3C6}"/>
          </ac:spMkLst>
        </pc:spChg>
        <pc:spChg chg="del">
          <ac:chgData name="Peter Søgaard (PESO) | VIA" userId="S::peso@viauc.dk::12f3aa45-de66-4b00-9300-6e053e85a6e6" providerId="AD" clId="Web-{0178F783-76DB-559B-A744-CEE838787D7C}" dt="2021-02-04T10:41:36.920" v="35"/>
          <ac:spMkLst>
            <pc:docMk/>
            <pc:sldMk cId="223421871" sldId="277"/>
            <ac:spMk id="14" creationId="{701D712E-ABB9-4258-877D-9349C8577A07}"/>
          </ac:spMkLst>
        </pc:spChg>
        <pc:spChg chg="del">
          <ac:chgData name="Peter Søgaard (PESO) | VIA" userId="S::peso@viauc.dk::12f3aa45-de66-4b00-9300-6e053e85a6e6" providerId="AD" clId="Web-{0178F783-76DB-559B-A744-CEE838787D7C}" dt="2021-02-04T10:41:36.920" v="35"/>
          <ac:spMkLst>
            <pc:docMk/>
            <pc:sldMk cId="223421871" sldId="277"/>
            <ac:spMk id="16" creationId="{E7528E56-1447-4C98-882B-CE26279501A1}"/>
          </ac:spMkLst>
        </pc:spChg>
        <pc:spChg chg="add del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22" creationId="{CA22F210-7186-4074-94C5-FAD2C2EB15B2}"/>
          </ac:spMkLst>
        </pc:spChg>
        <pc:spChg chg="add del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24" creationId="{11C4FED8-D85F-4B52-875F-AB6873B50373}"/>
          </ac:spMkLst>
        </pc:spChg>
        <pc:spChg chg="add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29" creationId="{EA164D6B-6878-4B9F-A2D0-985D39B17B46}"/>
          </ac:spMkLst>
        </pc:spChg>
        <pc:spChg chg="add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31" creationId="{4413CD7F-736E-4AF7-AB2B-473CAA9E1D09}"/>
          </ac:spMkLst>
        </pc:spChg>
        <pc:spChg chg="add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33" creationId="{55EDA2F5-6B28-478B-9AC4-43FE41E2B3C6}"/>
          </ac:spMkLst>
        </pc:spChg>
        <pc:spChg chg="add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35" creationId="{701D712E-ABB9-4258-877D-9349C8577A07}"/>
          </ac:spMkLst>
        </pc:spChg>
        <pc:spChg chg="add">
          <ac:chgData name="Peter Søgaard (PESO) | VIA" userId="S::peso@viauc.dk::12f3aa45-de66-4b00-9300-6e053e85a6e6" providerId="AD" clId="Web-{0178F783-76DB-559B-A744-CEE838787D7C}" dt="2021-02-04T10:44:00.938" v="119"/>
          <ac:spMkLst>
            <pc:docMk/>
            <pc:sldMk cId="223421871" sldId="277"/>
            <ac:spMk id="37" creationId="{E7528E56-1447-4C98-882B-CE26279501A1}"/>
          </ac:spMkLst>
        </pc:spChg>
        <pc:picChg chg="add del mod">
          <ac:chgData name="Peter Søgaard (PESO) | VIA" userId="S::peso@viauc.dk::12f3aa45-de66-4b00-9300-6e053e85a6e6" providerId="AD" clId="Web-{0178F783-76DB-559B-A744-CEE838787D7C}" dt="2021-02-04T10:45:08.470" v="124"/>
          <ac:picMkLst>
            <pc:docMk/>
            <pc:sldMk cId="223421871" sldId="277"/>
            <ac:picMk id="6" creationId="{CA3BBED3-B3D1-4A31-BA49-0F983116B5E1}"/>
          </ac:picMkLst>
        </pc:picChg>
        <pc:picChg chg="add mod">
          <ac:chgData name="Peter Søgaard (PESO) | VIA" userId="S::peso@viauc.dk::12f3aa45-de66-4b00-9300-6e053e85a6e6" providerId="AD" clId="Web-{0178F783-76DB-559B-A744-CEE838787D7C}" dt="2021-02-04T11:03:19.052" v="506" actId="1076"/>
          <ac:picMkLst>
            <pc:docMk/>
            <pc:sldMk cId="223421871" sldId="277"/>
            <ac:picMk id="7" creationId="{ECA222DC-3787-4975-A1B1-04726659DAF9}"/>
          </ac:picMkLst>
        </pc:picChg>
        <pc:picChg chg="add del mod ord">
          <ac:chgData name="Peter Søgaard (PESO) | VIA" userId="S::peso@viauc.dk::12f3aa45-de66-4b00-9300-6e053e85a6e6" providerId="AD" clId="Web-{0178F783-76DB-559B-A744-CEE838787D7C}" dt="2021-02-04T10:44:06.705" v="120"/>
          <ac:picMkLst>
            <pc:docMk/>
            <pc:sldMk cId="223421871" sldId="277"/>
            <ac:picMk id="18" creationId="{4BDBC156-BBB6-4CD5-B8CB-07669327806B}"/>
          </ac:picMkLst>
        </pc:picChg>
      </pc:sldChg>
      <pc:sldChg chg="addSp delSp modSp add replId">
        <pc:chgData name="Peter Søgaard (PESO) | VIA" userId="S::peso@viauc.dk::12f3aa45-de66-4b00-9300-6e053e85a6e6" providerId="AD" clId="Web-{0178F783-76DB-559B-A744-CEE838787D7C}" dt="2021-02-04T11:22:22.010" v="972" actId="20577"/>
        <pc:sldMkLst>
          <pc:docMk/>
          <pc:sldMk cId="241115142" sldId="278"/>
        </pc:sldMkLst>
        <pc:spChg chg="mod">
          <ac:chgData name="Peter Søgaard (PESO) | VIA" userId="S::peso@viauc.dk::12f3aa45-de66-4b00-9300-6e053e85a6e6" providerId="AD" clId="Web-{0178F783-76DB-559B-A744-CEE838787D7C}" dt="2021-02-04T11:12:20.202" v="717" actId="20577"/>
          <ac:spMkLst>
            <pc:docMk/>
            <pc:sldMk cId="241115142" sldId="278"/>
            <ac:spMk id="3" creationId="{33C03C8C-D184-4757-ACAC-4DCEC6CEA8DA}"/>
          </ac:spMkLst>
        </pc:spChg>
        <pc:spChg chg="mod">
          <ac:chgData name="Peter Søgaard (PESO) | VIA" userId="S::peso@viauc.dk::12f3aa45-de66-4b00-9300-6e053e85a6e6" providerId="AD" clId="Web-{0178F783-76DB-559B-A744-CEE838787D7C}" dt="2021-02-04T10:51:38.071" v="313" actId="1076"/>
          <ac:spMkLst>
            <pc:docMk/>
            <pc:sldMk cId="241115142" sldId="278"/>
            <ac:spMk id="5" creationId="{123F2CCA-EA74-46AE-9F10-C6E368523B52}"/>
          </ac:spMkLst>
        </pc:spChg>
        <pc:spChg chg="add mod">
          <ac:chgData name="Peter Søgaard (PESO) | VIA" userId="S::peso@viauc.dk::12f3aa45-de66-4b00-9300-6e053e85a6e6" providerId="AD" clId="Web-{0178F783-76DB-559B-A744-CEE838787D7C}" dt="2021-02-04T11:22:22.010" v="972" actId="20577"/>
          <ac:spMkLst>
            <pc:docMk/>
            <pc:sldMk cId="241115142" sldId="278"/>
            <ac:spMk id="6" creationId="{895F5F17-1D76-493F-B71F-1F7EF2F2DE91}"/>
          </ac:spMkLst>
        </pc:spChg>
        <pc:picChg chg="add del mod">
          <ac:chgData name="Peter Søgaard (PESO) | VIA" userId="S::peso@viauc.dk::12f3aa45-de66-4b00-9300-6e053e85a6e6" providerId="AD" clId="Web-{0178F783-76DB-559B-A744-CEE838787D7C}" dt="2021-02-04T10:55:23.419" v="381"/>
          <ac:picMkLst>
            <pc:docMk/>
            <pc:sldMk cId="241115142" sldId="278"/>
            <ac:picMk id="2" creationId="{E213442D-15E5-4382-9C5A-E0EB70602489}"/>
          </ac:picMkLst>
        </pc:picChg>
        <pc:picChg chg="add mod">
          <ac:chgData name="Peter Søgaard (PESO) | VIA" userId="S::peso@viauc.dk::12f3aa45-de66-4b00-9300-6e053e85a6e6" providerId="AD" clId="Web-{0178F783-76DB-559B-A744-CEE838787D7C}" dt="2021-02-04T10:56:18.044" v="390" actId="1076"/>
          <ac:picMkLst>
            <pc:docMk/>
            <pc:sldMk cId="241115142" sldId="278"/>
            <ac:picMk id="4" creationId="{4E99CAA3-5564-42F7-8018-0D5D7641DAE2}"/>
          </ac:picMkLst>
        </pc:picChg>
        <pc:picChg chg="del">
          <ac:chgData name="Peter Søgaard (PESO) | VIA" userId="S::peso@viauc.dk::12f3aa45-de66-4b00-9300-6e053e85a6e6" providerId="AD" clId="Web-{0178F783-76DB-559B-A744-CEE838787D7C}" dt="2021-02-04T10:49:39.631" v="302"/>
          <ac:picMkLst>
            <pc:docMk/>
            <pc:sldMk cId="241115142" sldId="278"/>
            <ac:picMk id="7" creationId="{ECA222DC-3787-4975-A1B1-04726659DAF9}"/>
          </ac:picMkLst>
        </pc:picChg>
      </pc:sldChg>
      <pc:sldChg chg="addSp delSp modSp add replId">
        <pc:chgData name="Peter Søgaard (PESO) | VIA" userId="S::peso@viauc.dk::12f3aa45-de66-4b00-9300-6e053e85a6e6" providerId="AD" clId="Web-{0178F783-76DB-559B-A744-CEE838787D7C}" dt="2021-02-04T11:18:44.256" v="919" actId="14100"/>
        <pc:sldMkLst>
          <pc:docMk/>
          <pc:sldMk cId="811743539" sldId="279"/>
        </pc:sldMkLst>
        <pc:spChg chg="mod">
          <ac:chgData name="Peter Søgaard (PESO) | VIA" userId="S::peso@viauc.dk::12f3aa45-de66-4b00-9300-6e053e85a6e6" providerId="AD" clId="Web-{0178F783-76DB-559B-A744-CEE838787D7C}" dt="2021-02-04T11:15:37.518" v="831" actId="1076"/>
          <ac:spMkLst>
            <pc:docMk/>
            <pc:sldMk cId="811743539" sldId="279"/>
            <ac:spMk id="3" creationId="{33C03C8C-D184-4757-ACAC-4DCEC6CEA8DA}"/>
          </ac:spMkLst>
        </pc:spChg>
        <pc:spChg chg="mod">
          <ac:chgData name="Peter Søgaard (PESO) | VIA" userId="S::peso@viauc.dk::12f3aa45-de66-4b00-9300-6e053e85a6e6" providerId="AD" clId="Web-{0178F783-76DB-559B-A744-CEE838787D7C}" dt="2021-02-04T11:17:36.958" v="884" actId="1076"/>
          <ac:spMkLst>
            <pc:docMk/>
            <pc:sldMk cId="811743539" sldId="279"/>
            <ac:spMk id="5" creationId="{123F2CCA-EA74-46AE-9F10-C6E368523B52}"/>
          </ac:spMkLst>
        </pc:spChg>
        <pc:spChg chg="mod">
          <ac:chgData name="Peter Søgaard (PESO) | VIA" userId="S::peso@viauc.dk::12f3aa45-de66-4b00-9300-6e053e85a6e6" providerId="AD" clId="Web-{0178F783-76DB-559B-A744-CEE838787D7C}" dt="2021-02-04T11:18:38.240" v="917" actId="20577"/>
          <ac:spMkLst>
            <pc:docMk/>
            <pc:sldMk cId="811743539" sldId="279"/>
            <ac:spMk id="6" creationId="{895F5F17-1D76-493F-B71F-1F7EF2F2DE91}"/>
          </ac:spMkLst>
        </pc:spChg>
        <pc:picChg chg="add mod">
          <ac:chgData name="Peter Søgaard (PESO) | VIA" userId="S::peso@viauc.dk::12f3aa45-de66-4b00-9300-6e053e85a6e6" providerId="AD" clId="Web-{0178F783-76DB-559B-A744-CEE838787D7C}" dt="2021-02-04T11:18:44.256" v="919" actId="14100"/>
          <ac:picMkLst>
            <pc:docMk/>
            <pc:sldMk cId="811743539" sldId="279"/>
            <ac:picMk id="2" creationId="{E574B624-3F79-4573-A6AD-33AAE2C8F7A5}"/>
          </ac:picMkLst>
        </pc:picChg>
        <pc:picChg chg="del">
          <ac:chgData name="Peter Søgaard (PESO) | VIA" userId="S::peso@viauc.dk::12f3aa45-de66-4b00-9300-6e053e85a6e6" providerId="AD" clId="Web-{0178F783-76DB-559B-A744-CEE838787D7C}" dt="2021-02-04T11:14:10.626" v="746"/>
          <ac:picMkLst>
            <pc:docMk/>
            <pc:sldMk cId="811743539" sldId="279"/>
            <ac:picMk id="4" creationId="{4E99CAA3-5564-42F7-8018-0D5D7641DAE2}"/>
          </ac:picMkLst>
        </pc:picChg>
        <pc:picChg chg="add del mod">
          <ac:chgData name="Peter Søgaard (PESO) | VIA" userId="S::peso@viauc.dk::12f3aa45-de66-4b00-9300-6e053e85a6e6" providerId="AD" clId="Web-{0178F783-76DB-559B-A744-CEE838787D7C}" dt="2021-02-04T11:17:59.349" v="890"/>
          <ac:picMkLst>
            <pc:docMk/>
            <pc:sldMk cId="811743539" sldId="279"/>
            <ac:picMk id="7" creationId="{9AAEF561-0F81-4A88-8FFA-73543049D1D8}"/>
          </ac:picMkLst>
        </pc:picChg>
      </pc:sldChg>
    </pc:docChg>
  </pc:docChgLst>
  <pc:docChgLst>
    <pc:chgData name="Gæstebruger" userId="S::urn:spo:anon#0873620f5073da6339d0bcd3677c6810472e234ce9d66815f55c6e5224093016::" providerId="AD" clId="Web-{151C5D90-646E-8FD2-113D-BAB0FE96A6AF}"/>
    <pc:docChg chg="addSld modSld">
      <pc:chgData name="Gæstebruger" userId="S::urn:spo:anon#0873620f5073da6339d0bcd3677c6810472e234ce9d66815f55c6e5224093016::" providerId="AD" clId="Web-{151C5D90-646E-8FD2-113D-BAB0FE96A6AF}" dt="2021-02-03T13:14:59.123" v="14" actId="1076"/>
      <pc:docMkLst>
        <pc:docMk/>
      </pc:docMkLst>
      <pc:sldChg chg="addSp delSp modSp add replId">
        <pc:chgData name="Gæstebruger" userId="S::urn:spo:anon#0873620f5073da6339d0bcd3677c6810472e234ce9d66815f55c6e5224093016::" providerId="AD" clId="Web-{151C5D90-646E-8FD2-113D-BAB0FE96A6AF}" dt="2021-02-03T13:14:59.123" v="14" actId="1076"/>
        <pc:sldMkLst>
          <pc:docMk/>
          <pc:sldMk cId="3250326772" sldId="275"/>
        </pc:sldMkLst>
        <pc:spChg chg="del">
          <ac:chgData name="Gæstebruger" userId="S::urn:spo:anon#0873620f5073da6339d0bcd3677c6810472e234ce9d66815f55c6e5224093016::" providerId="AD" clId="Web-{151C5D90-646E-8FD2-113D-BAB0FE96A6AF}" dt="2021-02-03T13:13:34.138" v="1"/>
          <ac:spMkLst>
            <pc:docMk/>
            <pc:sldMk cId="3250326772" sldId="275"/>
            <ac:spMk id="2" creationId="{5CAFBADB-631A-4CB4-A8EF-4836BF2C85C8}"/>
          </ac:spMkLst>
        </pc:spChg>
        <pc:spChg chg="add del mod">
          <ac:chgData name="Gæstebruger" userId="S::urn:spo:anon#0873620f5073da6339d0bcd3677c6810472e234ce9d66815f55c6e5224093016::" providerId="AD" clId="Web-{151C5D90-646E-8FD2-113D-BAB0FE96A6AF}" dt="2021-02-03T13:14:35.389" v="7"/>
          <ac:spMkLst>
            <pc:docMk/>
            <pc:sldMk cId="3250326772" sldId="275"/>
            <ac:spMk id="5" creationId="{5CDF21C4-038C-4B11-8912-C3779E2FA549}"/>
          </ac:spMkLst>
        </pc:spChg>
        <pc:spChg chg="add del mod">
          <ac:chgData name="Gæstebruger" userId="S::urn:spo:anon#0873620f5073da6339d0bcd3677c6810472e234ce9d66815f55c6e5224093016::" providerId="AD" clId="Web-{151C5D90-646E-8FD2-113D-BAB0FE96A6AF}" dt="2021-02-03T13:13:40.482" v="5"/>
          <ac:spMkLst>
            <pc:docMk/>
            <pc:sldMk cId="3250326772" sldId="275"/>
            <ac:spMk id="6" creationId="{7669C3D7-4D5E-4F3A-8B8C-D5065BD70702}"/>
          </ac:spMkLst>
        </pc:spChg>
        <pc:picChg chg="add mod">
          <ac:chgData name="Gæstebruger" userId="S::urn:spo:anon#0873620f5073da6339d0bcd3677c6810472e234ce9d66815f55c6e5224093016::" providerId="AD" clId="Web-{151C5D90-646E-8FD2-113D-BAB0FE96A6AF}" dt="2021-02-03T13:14:59.123" v="14" actId="1076"/>
          <ac:picMkLst>
            <pc:docMk/>
            <pc:sldMk cId="3250326772" sldId="275"/>
            <ac:picMk id="7" creationId="{5E1944EF-3AC9-4DB0-9BB7-8E09B26D58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6066-666F-41FC-8B4C-288B6050333F}" type="datetimeFigureOut">
              <a:rPr lang="da-DK" smtClean="0"/>
              <a:t>04-02-2021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EE6BC-5D4F-4D2D-A9E4-DEE74F56B95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48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2/4/2021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bak@via.dk" TargetMode="External"/><Relationship Id="rId2" Type="http://schemas.openxmlformats.org/officeDocument/2006/relationships/hyperlink" Target="https://cfu.via.dk/fag-og-vejledning/it-og-medier/praktikernetvaerke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fu.via.dk/fag-og-vejledning/teknologiforstaaelse" TargetMode="External"/><Relationship Id="rId4" Type="http://schemas.openxmlformats.org/officeDocument/2006/relationships/hyperlink" Target="mailto:stmm@via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ortlink.dk/2adq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ortlink.dk/2adtq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so@via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AFBADB-631A-4CB4-A8EF-4836BF2C8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611" y="592947"/>
            <a:ext cx="10280821" cy="3895085"/>
          </a:xfrm>
        </p:spPr>
        <p:txBody>
          <a:bodyPr anchor="t">
            <a:noAutofit/>
          </a:bodyPr>
          <a:lstStyle/>
          <a:p>
            <a:r>
              <a:rPr lang="da-DK" sz="2800" b="1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Program for dagen</a:t>
            </a:r>
            <a:br>
              <a:rPr lang="da-DK" sz="2800" b="1" cap="none">
                <a:latin typeface="Arial"/>
                <a:cs typeface="Arial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14:00	Velkomst</a:t>
            </a:r>
            <a:br>
              <a:rPr lang="da-DK" sz="2800" cap="none">
                <a:latin typeface="Arial"/>
                <a:cs typeface="Arial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14:05	Om Netværket og deltagelse i initiativerne</a:t>
            </a:r>
            <a:br>
              <a:rPr lang="da-DK" sz="2800" cap="none">
                <a:latin typeface="Arial"/>
                <a:cs typeface="Arial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14:20	Dataforståelse v/ Pernille Tranberg</a:t>
            </a:r>
            <a:br>
              <a:rPr lang="da-DK" sz="2800" cap="none">
                <a:latin typeface="Arial"/>
                <a:cs typeface="Arial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15:20	</a:t>
            </a:r>
            <a:r>
              <a:rPr lang="da-DK" sz="2800" cap="none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DLtP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&amp; Læringsfestival online</a:t>
            </a:r>
            <a:br>
              <a:rPr lang="da-DK" sz="2800" cap="none">
                <a:latin typeface="Arial"/>
                <a:cs typeface="Arial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15:25	Afrunding</a:t>
            </a:r>
            <a:br>
              <a:rPr lang="da-DK" sz="2800" cap="none">
                <a:latin typeface="Arial"/>
                <a:cs typeface="Arial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Næste møde den torsdag d. 20.5</a:t>
            </a:r>
            <a:br>
              <a:rPr lang="da-DK" sz="2800" cap="non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800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7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AFBADB-631A-4CB4-A8EF-4836BF2C8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611" y="592947"/>
            <a:ext cx="10280821" cy="3895085"/>
          </a:xfrm>
        </p:spPr>
        <p:txBody>
          <a:bodyPr anchor="t">
            <a:noAutofit/>
          </a:bodyPr>
          <a:lstStyle/>
          <a:p>
            <a:r>
              <a:rPr lang="da-DK" sz="2800" b="1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Tilmelding til netværket: 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https://cfu.via.dk/fag-og-vejledning/it-og-medier/praktikernetvaerket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b="1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Tilmelding til pakkerne: 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pbak@via.dk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/	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stmm@via.dk</a:t>
            </a:r>
            <a:b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b="1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Yderligere oplysninger: kontakt os eller se mere på</a:t>
            </a:r>
            <a:b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https://cfu.via.dk/fag-og-vejledning/teknologiforstaaelse</a:t>
            </a:r>
            <a: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sz="28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800" cap="none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  <a:p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aleboble: rektangel med afrundede hjørner 8">
            <a:extLst>
              <a:ext uri="{FF2B5EF4-FFF2-40B4-BE49-F238E27FC236}">
                <a16:creationId xmlns:a16="http://schemas.microsoft.com/office/drawing/2014/main" id="{A36B0DEC-C623-4FF7-AD25-7AE6C259C1FC}"/>
              </a:ext>
            </a:extLst>
          </p:cNvPr>
          <p:cNvSpPr/>
          <p:nvPr/>
        </p:nvSpPr>
        <p:spPr>
          <a:xfrm>
            <a:off x="9838943" y="1207007"/>
            <a:ext cx="1967047" cy="1071641"/>
          </a:xfrm>
          <a:prstGeom prst="wedgeRoundRectCallout">
            <a:avLst>
              <a:gd name="adj1" fmla="val -28396"/>
              <a:gd name="adj2" fmla="val 61743"/>
              <a:gd name="adj3" fmla="val 1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bg1"/>
                </a:solidFill>
              </a:rPr>
              <a:t>Og vi bliver lige hængende bagefter</a:t>
            </a:r>
          </a:p>
        </p:txBody>
      </p:sp>
    </p:spTree>
    <p:extLst>
      <p:ext uri="{BB962C8B-B14F-4D97-AF65-F5344CB8AC3E}">
        <p14:creationId xmlns:p14="http://schemas.microsoft.com/office/powerpoint/2010/main" val="341155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8">
            <a:extLst>
              <a:ext uri="{FF2B5EF4-FFF2-40B4-BE49-F238E27FC236}">
                <a16:creationId xmlns:a16="http://schemas.microsoft.com/office/drawing/2014/main" id="{5E1944EF-3AC9-4DB0-9BB7-8E09B26D5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2" y="39508"/>
            <a:ext cx="9238784" cy="46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2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  <a:p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265563D-FBFE-43BF-AF7F-AFE96E3A322F}"/>
              </a:ext>
            </a:extLst>
          </p:cNvPr>
          <p:cNvSpPr/>
          <p:nvPr/>
        </p:nvSpPr>
        <p:spPr>
          <a:xfrm>
            <a:off x="1329618" y="592944"/>
            <a:ext cx="10440849" cy="392014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br>
              <a:rPr lang="da-DK"/>
            </a:br>
            <a:r>
              <a:rPr lang="da-DK" sz="2400"/>
              <a:t>Pakke 2:</a:t>
            </a:r>
            <a:br>
              <a:rPr lang="da-DK" sz="2400"/>
            </a:br>
            <a:endParaRPr lang="da-DK" sz="2400"/>
          </a:p>
          <a:p>
            <a:r>
              <a:rPr lang="da-DK" sz="2400">
                <a:ea typeface="+mn-lt"/>
                <a:cs typeface="+mn-lt"/>
              </a:rPr>
              <a:t>Deltagende skoler og fagteams indgår i opstart/</a:t>
            </a:r>
            <a:r>
              <a:rPr lang="da-DK" sz="2400" err="1">
                <a:ea typeface="+mn-lt"/>
                <a:cs typeface="+mn-lt"/>
              </a:rPr>
              <a:t>facilitering</a:t>
            </a:r>
            <a:r>
              <a:rPr lang="da-DK" sz="2400">
                <a:ea typeface="+mn-lt"/>
                <a:cs typeface="+mn-lt"/>
              </a:rPr>
              <a:t>/planlægning af arbejde med teknologiforståelse i fx fag, projekter og tværgående indsatsområder på den enkelte skole. </a:t>
            </a:r>
            <a:br>
              <a:rPr lang="da-DK" sz="2400">
                <a:ea typeface="+mn-lt"/>
                <a:cs typeface="+mn-lt"/>
              </a:rPr>
            </a:br>
            <a:br>
              <a:rPr lang="da-DK" sz="2400">
                <a:ea typeface="+mn-lt"/>
                <a:cs typeface="+mn-lt"/>
              </a:rPr>
            </a:br>
            <a:endParaRPr lang="da-DK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09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  <a:p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265563D-FBFE-43BF-AF7F-AFE96E3A322F}"/>
              </a:ext>
            </a:extLst>
          </p:cNvPr>
          <p:cNvSpPr/>
          <p:nvPr/>
        </p:nvSpPr>
        <p:spPr>
          <a:xfrm>
            <a:off x="1329618" y="592944"/>
            <a:ext cx="10440849" cy="392014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br>
              <a:rPr lang="da-DK"/>
            </a:br>
            <a:r>
              <a:rPr lang="da-DK" sz="2400"/>
              <a:t>Pakke 2: Forslag fra hverdagen</a:t>
            </a:r>
            <a:br>
              <a:rPr lang="da-DK" sz="2400"/>
            </a:br>
            <a:endParaRPr lang="da-DK" sz="2400"/>
          </a:p>
          <a:p>
            <a:endParaRPr lang="da-DK" sz="2400">
              <a:ea typeface="+mn-lt"/>
              <a:cs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AB5E39E-F1B2-42B6-8B34-59197126AAE5}"/>
              </a:ext>
            </a:extLst>
          </p:cNvPr>
          <p:cNvSpPr/>
          <p:nvPr/>
        </p:nvSpPr>
        <p:spPr>
          <a:xfrm>
            <a:off x="1404761" y="1336952"/>
            <a:ext cx="3060000" cy="310486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a-DK"/>
            </a:br>
            <a:r>
              <a:rPr lang="da-DK" sz="1200"/>
              <a:t>1</a:t>
            </a:r>
            <a:br>
              <a:rPr lang="da-DK" sz="1200"/>
            </a:br>
            <a:endParaRPr lang="da-DK" sz="1200">
              <a:ea typeface="Meiryo"/>
            </a:endParaRPr>
          </a:p>
          <a:p>
            <a:r>
              <a:rPr lang="da-DK" sz="1400">
                <a:ea typeface="Meiryo"/>
              </a:rPr>
              <a:t>Dansk fagteam ønsker at arbejde med teknologiforståelse …</a:t>
            </a:r>
          </a:p>
          <a:p>
            <a:endParaRPr lang="da-DK" sz="1400">
              <a:ea typeface="Meiryo"/>
            </a:endParaRPr>
          </a:p>
          <a:p>
            <a:r>
              <a:rPr lang="da-DK" sz="1400">
                <a:ea typeface="Meiryo"/>
              </a:rPr>
              <a:t>CFU konsulenter mødes med fagteam og giver sparring og inspiration til aktiviteter, forløb og årsplaner.</a:t>
            </a:r>
          </a:p>
          <a:p>
            <a:endParaRPr lang="da-DK" sz="1400">
              <a:ea typeface="Meiryo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D2BD5AF-5104-431B-95CB-7B6A304DEA27}"/>
              </a:ext>
            </a:extLst>
          </p:cNvPr>
          <p:cNvSpPr/>
          <p:nvPr/>
        </p:nvSpPr>
        <p:spPr>
          <a:xfrm>
            <a:off x="5020027" y="1336952"/>
            <a:ext cx="3060000" cy="310486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a-DK"/>
            </a:br>
            <a:r>
              <a:rPr lang="da-DK" sz="1200"/>
              <a:t>2</a:t>
            </a:r>
            <a:br>
              <a:rPr lang="da-DK" sz="1200"/>
            </a:br>
            <a:endParaRPr lang="da-DK" sz="1200">
              <a:ea typeface="Meiryo"/>
            </a:endParaRPr>
          </a:p>
          <a:p>
            <a:r>
              <a:rPr lang="da-DK" sz="1400">
                <a:ea typeface="Meiryo"/>
              </a:rPr>
              <a:t>Der skal afholdes projektuge i uge 41...</a:t>
            </a:r>
            <a:endParaRPr lang="da-DK">
              <a:ea typeface="Meiryo"/>
            </a:endParaRPr>
          </a:p>
          <a:p>
            <a:endParaRPr lang="da-DK"/>
          </a:p>
          <a:p>
            <a:endParaRPr lang="da-DK" sz="1400">
              <a:ea typeface="+mn-lt"/>
              <a:cs typeface="+mn-lt"/>
            </a:endParaRPr>
          </a:p>
          <a:p>
            <a:r>
              <a:rPr lang="da-DK" sz="1400">
                <a:ea typeface="+mn-lt"/>
                <a:cs typeface="+mn-lt"/>
              </a:rPr>
              <a:t>CFU konsulenter mødes med fagteam og giver sparring og inspiration til indholdet af projektugen. Kan afsluttes med fælles erfaringsopsamling. </a:t>
            </a:r>
            <a:endParaRPr lang="da-DK" sz="1400">
              <a:ea typeface="Meiryo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BBEF58A-ECBB-4912-AC5B-D1C1A70F7D00}"/>
              </a:ext>
            </a:extLst>
          </p:cNvPr>
          <p:cNvSpPr/>
          <p:nvPr/>
        </p:nvSpPr>
        <p:spPr>
          <a:xfrm>
            <a:off x="8643760" y="1336951"/>
            <a:ext cx="3060000" cy="310486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a-DK"/>
            </a:br>
            <a:r>
              <a:rPr lang="da-DK" sz="1200"/>
              <a:t>3</a:t>
            </a:r>
            <a:br>
              <a:rPr lang="da-DK" sz="1200"/>
            </a:br>
            <a:endParaRPr lang="da-DK" sz="1200">
              <a:ea typeface="Meiryo"/>
            </a:endParaRPr>
          </a:p>
          <a:p>
            <a:r>
              <a:rPr lang="da-DK" sz="1400">
                <a:ea typeface="Meiryo"/>
              </a:rPr>
              <a:t>Teknologiforståelse på tværs. En udvalgt lærergruppe arbejder med progression af teknologiforståelse på skolen...</a:t>
            </a:r>
          </a:p>
          <a:p>
            <a:endParaRPr lang="da-DK" sz="1400">
              <a:ea typeface="Meiryo"/>
            </a:endParaRPr>
          </a:p>
          <a:p>
            <a:r>
              <a:rPr lang="da-DK" sz="1400">
                <a:ea typeface="+mn-lt"/>
                <a:cs typeface="+mn-lt"/>
              </a:rPr>
              <a:t>CFU konsulenter giver sparring og inspiration til rød tråd, kompetencer og lokal forankring.</a:t>
            </a:r>
            <a:endParaRPr lang="da-DK" sz="1400">
              <a:ea typeface="Meiryo"/>
            </a:endParaRPr>
          </a:p>
          <a:p>
            <a:endParaRPr lang="da-DK" sz="1400">
              <a:ea typeface="Meiryo"/>
            </a:endParaRPr>
          </a:p>
          <a:p>
            <a:endParaRPr lang="da-DK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26651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  <a:p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265563D-FBFE-43BF-AF7F-AFE96E3A322F}"/>
              </a:ext>
            </a:extLst>
          </p:cNvPr>
          <p:cNvSpPr/>
          <p:nvPr/>
        </p:nvSpPr>
        <p:spPr>
          <a:xfrm>
            <a:off x="1329618" y="592944"/>
            <a:ext cx="10440849" cy="392014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l" rtl="0"/>
            <a:r>
              <a:rPr lang="da-DK" sz="2400" kern="1200">
                <a:solidFill>
                  <a:schemeClr val="lt1"/>
                </a:solidFill>
                <a:latin typeface="Meiryo"/>
                <a:ea typeface="+mn-ea"/>
                <a:cs typeface="+mn-cs"/>
              </a:rPr>
              <a:t>Pakke 3:</a:t>
            </a:r>
          </a:p>
          <a:p>
            <a:pPr algn="l" rtl="0"/>
            <a:endParaRPr lang="da-DK" sz="2400" kern="1200">
              <a:solidFill>
                <a:schemeClr val="lt1"/>
              </a:solidFill>
              <a:latin typeface="Meiryo"/>
              <a:ea typeface="+mn-ea"/>
              <a:cs typeface="+mn-cs"/>
            </a:endParaRPr>
          </a:p>
          <a:p>
            <a:pPr algn="l" rtl="0"/>
            <a:r>
              <a:rPr lang="da-DK" sz="2400" kern="1200">
                <a:solidFill>
                  <a:schemeClr val="lt1"/>
                </a:solidFill>
                <a:latin typeface="Meiryo"/>
                <a:ea typeface="+mn-ea"/>
                <a:cs typeface="+mn-cs"/>
              </a:rPr>
              <a:t>Kommunerne får tilbuddet om at deltage med 3 – 5 skoler. </a:t>
            </a:r>
          </a:p>
          <a:p>
            <a:pPr algn="l" rtl="0"/>
            <a:r>
              <a:rPr lang="da-DK" sz="2400" kern="1200">
                <a:solidFill>
                  <a:schemeClr val="lt1"/>
                </a:solidFill>
                <a:latin typeface="Meiryo"/>
                <a:ea typeface="+mn-ea"/>
                <a:cs typeface="+mn-cs"/>
              </a:rPr>
              <a:t>Der udvælges op til 9 kommuner, der ønsker at forpligte sig i forløbet over en længere periode. </a:t>
            </a:r>
            <a:br>
              <a:rPr lang="da-DK" sz="2400" kern="1200">
                <a:solidFill>
                  <a:schemeClr val="lt1"/>
                </a:solidFill>
                <a:latin typeface="Meiryo"/>
                <a:ea typeface="+mn-ea"/>
                <a:cs typeface="+mn-cs"/>
              </a:rPr>
            </a:br>
            <a:br>
              <a:rPr lang="da-DK" sz="2400" kern="1200">
                <a:solidFill>
                  <a:schemeClr val="lt1"/>
                </a:solidFill>
                <a:latin typeface="Meiryo"/>
                <a:ea typeface="+mn-ea"/>
                <a:cs typeface="+mn-cs"/>
              </a:rPr>
            </a:br>
            <a:r>
              <a:rPr lang="da-DK" sz="2400" kern="1200">
                <a:solidFill>
                  <a:schemeClr val="lt1"/>
                </a:solidFill>
                <a:latin typeface="Meiryo"/>
                <a:ea typeface="+mn-ea"/>
                <a:cs typeface="+mn-cs"/>
              </a:rPr>
              <a:t>Forløbene placeres fra august 2021 og frem til forår 2023.</a:t>
            </a:r>
            <a:endParaRPr lang="da-DK" sz="2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3756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068338"/>
            <a:ext cx="5227711" cy="792469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Februar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D11ED96-E0A0-463A-8B0F-01643E3978A5}"/>
              </a:ext>
            </a:extLst>
          </p:cNvPr>
          <p:cNvCxnSpPr>
            <a:cxnSpLocks/>
          </p:cNvCxnSpPr>
          <p:nvPr/>
        </p:nvCxnSpPr>
        <p:spPr>
          <a:xfrm>
            <a:off x="1274322" y="369652"/>
            <a:ext cx="10447508" cy="0"/>
          </a:xfrm>
          <a:prstGeom prst="straightConnector1">
            <a:avLst/>
          </a:prstGeom>
          <a:ln w="177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D86B1CC5-9D67-492B-AAF9-B89B578DE89B}"/>
              </a:ext>
            </a:extLst>
          </p:cNvPr>
          <p:cNvSpPr/>
          <p:nvPr/>
        </p:nvSpPr>
        <p:spPr>
          <a:xfrm>
            <a:off x="1274322" y="723916"/>
            <a:ext cx="3434255" cy="384180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da-DK" sz="1400" b="1"/>
              <a:t>Workshop 1 (</a:t>
            </a:r>
            <a:r>
              <a:rPr lang="da-DK" sz="1400" b="1" err="1"/>
              <a:t>Ca</a:t>
            </a:r>
            <a:r>
              <a:rPr lang="da-DK" sz="1400" b="1"/>
              <a:t> 6 timer)</a:t>
            </a:r>
            <a:br>
              <a:rPr lang="da-DK" sz="1400"/>
            </a:br>
            <a:endParaRPr lang="da-DK" sz="1400"/>
          </a:p>
          <a:p>
            <a:r>
              <a:rPr lang="da-DK" sz="1400"/>
              <a:t>Ny viden: Teknologiforståelse i en konkret og praksisnær sammenhæng.</a:t>
            </a:r>
          </a:p>
          <a:p>
            <a:endParaRPr lang="da-DK" sz="1400"/>
          </a:p>
          <a:p>
            <a:r>
              <a:rPr lang="da-DK" sz="1400"/>
              <a:t>Udgangspunkt i skolernes fag og kontekst.</a:t>
            </a:r>
          </a:p>
          <a:p>
            <a:endParaRPr lang="da-DK" sz="1400"/>
          </a:p>
          <a:p>
            <a:r>
              <a:rPr lang="da-DK" sz="1400"/>
              <a:t>Særlige projekter, </a:t>
            </a:r>
            <a:r>
              <a:rPr lang="da-DK" sz="1400" err="1"/>
              <a:t>makerspaces</a:t>
            </a:r>
            <a:r>
              <a:rPr lang="da-DK" sz="1400"/>
              <a:t> mm.</a:t>
            </a:r>
          </a:p>
          <a:p>
            <a:endParaRPr lang="da-DK" sz="1400"/>
          </a:p>
          <a:p>
            <a:r>
              <a:rPr lang="da-DK" sz="1400"/>
              <a:t>Forarbejdet om </a:t>
            </a:r>
            <a:r>
              <a:rPr lang="da-DK" sz="1400" err="1"/>
              <a:t>co-teaching</a:t>
            </a:r>
            <a:r>
              <a:rPr lang="da-DK" sz="1400"/>
              <a:t> og aktionslæring. </a:t>
            </a:r>
          </a:p>
          <a:p>
            <a:endParaRPr lang="da-DK" sz="1400"/>
          </a:p>
          <a:p>
            <a:r>
              <a:rPr lang="da-DK" sz="1400"/>
              <a:t>Overvejelse: Hvilken didaktisk udfordring skal der stilles skarpt på?</a:t>
            </a:r>
          </a:p>
          <a:p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8F6AB6E-2058-48C9-A7A7-2B99B1306E94}"/>
              </a:ext>
            </a:extLst>
          </p:cNvPr>
          <p:cNvSpPr/>
          <p:nvPr/>
        </p:nvSpPr>
        <p:spPr>
          <a:xfrm>
            <a:off x="8625547" y="723916"/>
            <a:ext cx="3222741" cy="384181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da-DK" sz="1400" b="1"/>
              <a:t>Workshop 2 (Ca 6 timer)</a:t>
            </a:r>
          </a:p>
          <a:p>
            <a:br>
              <a:rPr lang="da-DK" sz="1400"/>
            </a:br>
            <a:r>
              <a:rPr lang="da-DK" sz="1400"/>
              <a:t>Opsamling af erfaringer.</a:t>
            </a:r>
          </a:p>
          <a:p>
            <a:endParaRPr lang="da-DK" sz="1400"/>
          </a:p>
          <a:p>
            <a:r>
              <a:rPr lang="da-DK" sz="1400"/>
              <a:t>Hvordan kommer vi videre?</a:t>
            </a:r>
          </a:p>
          <a:p>
            <a:endParaRPr lang="da-DK" sz="1400"/>
          </a:p>
          <a:p>
            <a:r>
              <a:rPr lang="da-DK" sz="1400"/>
              <a:t>Hvordan tænkes erfaringer og strukturer ind i skolens hverdag?</a:t>
            </a:r>
          </a:p>
          <a:p>
            <a:endParaRPr lang="da-DK" sz="1400"/>
          </a:p>
          <a:p>
            <a:r>
              <a:rPr lang="da-DK" sz="1400"/>
              <a:t>Fokus på fremadrettet arbejde med fx årsplaner, </a:t>
            </a:r>
            <a:r>
              <a:rPr lang="da-DK" sz="1400" err="1"/>
              <a:t>fagdage</a:t>
            </a:r>
            <a:r>
              <a:rPr lang="da-DK" sz="1400"/>
              <a:t> mm</a:t>
            </a:r>
            <a:r>
              <a:rPr lang="da-DK"/>
              <a:t>.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CFAA266-1340-4B24-903E-ABA4B9B713D4}"/>
              </a:ext>
            </a:extLst>
          </p:cNvPr>
          <p:cNvSpPr/>
          <p:nvPr/>
        </p:nvSpPr>
        <p:spPr>
          <a:xfrm>
            <a:off x="5137063" y="756295"/>
            <a:ext cx="3060000" cy="65175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a-DK" sz="1600"/>
            </a:br>
            <a:r>
              <a:rPr lang="da-DK" sz="1600"/>
              <a:t>Skole 1: Aktionslæring  </a:t>
            </a: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C8E5AA8-FFCC-4BD8-802F-6CA0DA75AE85}"/>
              </a:ext>
            </a:extLst>
          </p:cNvPr>
          <p:cNvSpPr/>
          <p:nvPr/>
        </p:nvSpPr>
        <p:spPr>
          <a:xfrm>
            <a:off x="5164992" y="1558559"/>
            <a:ext cx="3060000" cy="65175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a-DK"/>
            </a:br>
            <a:r>
              <a:rPr lang="da-DK" sz="1600"/>
              <a:t>Skole 2: Aktionslæring  </a:t>
            </a: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D7E064-3080-452C-94E9-84A5E3D5A3D0}"/>
              </a:ext>
            </a:extLst>
          </p:cNvPr>
          <p:cNvSpPr/>
          <p:nvPr/>
        </p:nvSpPr>
        <p:spPr>
          <a:xfrm>
            <a:off x="5164178" y="2341211"/>
            <a:ext cx="3060000" cy="65175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a-DK"/>
            </a:br>
            <a:r>
              <a:rPr lang="da-DK" sz="1600"/>
              <a:t>Skole 3: Aktionslæring  </a:t>
            </a: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C997BB8-39A7-4B15-9CD0-BAAC0E14BE26}"/>
              </a:ext>
            </a:extLst>
          </p:cNvPr>
          <p:cNvSpPr/>
          <p:nvPr/>
        </p:nvSpPr>
        <p:spPr>
          <a:xfrm>
            <a:off x="5176240" y="3113494"/>
            <a:ext cx="3060000" cy="64138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a-DK"/>
            </a:br>
            <a:r>
              <a:rPr lang="da-DK" sz="1600"/>
              <a:t>Skole 4: Aktionslæring  </a:t>
            </a: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4611BCC-9928-4B7A-B97D-78F2EC05511F}"/>
              </a:ext>
            </a:extLst>
          </p:cNvPr>
          <p:cNvSpPr/>
          <p:nvPr/>
        </p:nvSpPr>
        <p:spPr>
          <a:xfrm>
            <a:off x="5176911" y="3924340"/>
            <a:ext cx="3060000" cy="64138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da-DK" sz="1600"/>
            </a:br>
            <a:r>
              <a:rPr lang="da-DK" sz="1600"/>
              <a:t>Skole 5: Aktionslæring  </a:t>
            </a: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FACD8B0D-DEF8-42B0-8DB2-037674A411E7}"/>
              </a:ext>
            </a:extLst>
          </p:cNvPr>
          <p:cNvSpPr/>
          <p:nvPr/>
        </p:nvSpPr>
        <p:spPr>
          <a:xfrm>
            <a:off x="5578927" y="4865570"/>
            <a:ext cx="2176272" cy="1206984"/>
          </a:xfrm>
          <a:prstGeom prst="wedgeRoundRectCallout">
            <a:avLst>
              <a:gd name="adj1" fmla="val -25875"/>
              <a:gd name="adj2" fmla="val -73866"/>
              <a:gd name="adj3" fmla="val 1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err="1">
                <a:solidFill>
                  <a:schemeClr val="bg1"/>
                </a:solidFill>
              </a:rPr>
              <a:t>Ca</a:t>
            </a:r>
            <a:r>
              <a:rPr lang="da-DK">
                <a:solidFill>
                  <a:schemeClr val="bg1"/>
                </a:solidFill>
              </a:rPr>
              <a:t> 10 timer pr skole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81FF0F7-E3D0-4CDE-A9B3-EEA420BD505F}"/>
              </a:ext>
            </a:extLst>
          </p:cNvPr>
          <p:cNvSpPr/>
          <p:nvPr/>
        </p:nvSpPr>
        <p:spPr>
          <a:xfrm>
            <a:off x="2833134" y="191517"/>
            <a:ext cx="7336163" cy="39177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da-DK" sz="1600"/>
              <a:t>Pakke 3</a:t>
            </a:r>
            <a:br>
              <a:rPr lang="da-DK"/>
            </a:br>
            <a:br>
              <a:rPr lang="da-DK"/>
            </a:br>
            <a:endParaRPr lang="da-DK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5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3F2CCA-EA74-46AE-9F10-C6E368523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2" y="4153113"/>
            <a:ext cx="10227075" cy="1259804"/>
          </a:xfrm>
        </p:spPr>
        <p:txBody>
          <a:bodyPr anchor="b">
            <a:normAutofit fontScale="90000"/>
          </a:bodyPr>
          <a:lstStyle/>
          <a:p>
            <a:pPr>
              <a:lnSpc>
                <a:spcPct val="114999"/>
              </a:lnSpc>
            </a:pP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Et CFU Danmark projekt, som er støttet af LEGO Fonden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419983"/>
            <a:ext cx="9180747" cy="661984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Afvikles i skoleåret 2020-2021 </a:t>
            </a:r>
            <a:endParaRPr lang="da-DK"/>
          </a:p>
          <a:p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10">
            <a:extLst>
              <a:ext uri="{FF2B5EF4-FFF2-40B4-BE49-F238E27FC236}">
                <a16:creationId xmlns:a16="http://schemas.microsoft.com/office/drawing/2014/main" id="{ECA222DC-3787-4975-A1B1-04726659D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23" y="396552"/>
            <a:ext cx="3220872" cy="195919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85E8DADA-8FFD-4903-89B7-35742FE4D571}"/>
              </a:ext>
            </a:extLst>
          </p:cNvPr>
          <p:cNvSpPr txBox="1"/>
          <p:nvPr/>
        </p:nvSpPr>
        <p:spPr>
          <a:xfrm>
            <a:off x="5406788" y="391235"/>
            <a:ext cx="640534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Eksplorativt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Deltagere får adgang til et digitalt fællesskab.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Adgang til nye online materialer og forløb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Fokus på god digitalt understøttet undervisning med udgangspunkt i:</a:t>
            </a:r>
            <a:br>
              <a:rPr lang="da-DK">
                <a:ea typeface="+mn-lt"/>
                <a:cs typeface="+mn-lt"/>
              </a:rPr>
            </a:br>
            <a:endParaRPr lang="da-DK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legende kvaliteter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kreativitet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samarbejde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ea typeface="+mn-lt"/>
                <a:cs typeface="+mn-lt"/>
              </a:rPr>
              <a:t>nysgerrig undersøgelse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>
                <a:ea typeface="Meiryo"/>
              </a:rPr>
              <a:t>eksperimenterende tilgang</a:t>
            </a:r>
          </a:p>
        </p:txBody>
      </p:sp>
    </p:spTree>
    <p:extLst>
      <p:ext uri="{BB962C8B-B14F-4D97-AF65-F5344CB8AC3E}">
        <p14:creationId xmlns:p14="http://schemas.microsoft.com/office/powerpoint/2010/main" val="223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3F2CCA-EA74-46AE-9F10-C6E368523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4" y="4357829"/>
            <a:ext cx="10227075" cy="804879"/>
          </a:xfrm>
        </p:spPr>
        <p:txBody>
          <a:bodyPr anchor="b">
            <a:normAutofit fontScale="90000"/>
          </a:bodyPr>
          <a:lstStyle/>
          <a:p>
            <a:pPr>
              <a:lnSpc>
                <a:spcPct val="114999"/>
              </a:lnSpc>
            </a:pP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Gratis online kurser </a:t>
            </a:r>
            <a:br>
              <a:rPr lang="da-DK" sz="34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foråret 2021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477" y="5101536"/>
            <a:ext cx="9180747" cy="1196521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Der er på landsplan ca. 600 p.t. tilmeldte deltagere fordelt på 25 kurser. Der er stadig ledige pladser på flere af forløbene</a:t>
            </a:r>
            <a:endParaRPr lang="da-DK">
              <a:solidFill>
                <a:schemeClr val="bg1"/>
              </a:solidFill>
            </a:endParaRPr>
          </a:p>
          <a:p>
            <a:endParaRPr lang="da-DK" sz="2000">
              <a:solidFill>
                <a:schemeClr val="bg1"/>
              </a:solidFill>
              <a:ea typeface="Meiryo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4E99CAA3-5564-42F7-8018-0D5D7641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40000">
            <a:off x="6874811" y="851341"/>
            <a:ext cx="5006453" cy="316002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95F5F17-1D76-493F-B71F-1F7EF2F2DE91}"/>
              </a:ext>
            </a:extLst>
          </p:cNvPr>
          <p:cNvSpPr txBox="1"/>
          <p:nvPr/>
        </p:nvSpPr>
        <p:spPr>
          <a:xfrm>
            <a:off x="1255594" y="379863"/>
            <a:ext cx="503313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Meiryo"/>
              </a:rPr>
              <a:t>4 x 2 timer </a:t>
            </a:r>
            <a:br>
              <a:rPr lang="en-US" sz="3200">
                <a:ea typeface="Meiryo"/>
              </a:rPr>
            </a:br>
            <a:r>
              <a:rPr lang="en-US" sz="3200">
                <a:ea typeface="Meiryo"/>
              </a:rPr>
              <a:t>online </a:t>
            </a:r>
            <a:r>
              <a:rPr lang="en-US" sz="3200" err="1">
                <a:ea typeface="Meiryo"/>
              </a:rPr>
              <a:t>kurser</a:t>
            </a:r>
            <a:r>
              <a:rPr lang="en-US" sz="3200">
                <a:ea typeface="Meiryo"/>
              </a:rPr>
              <a:t>. </a:t>
            </a:r>
            <a:br>
              <a:rPr lang="en-US" sz="3200">
                <a:ea typeface="Meiryo"/>
              </a:rPr>
            </a:br>
            <a:br>
              <a:rPr lang="en-US" sz="3200">
                <a:ea typeface="Meiryo"/>
              </a:rPr>
            </a:br>
            <a:r>
              <a:rPr lang="en-US" sz="3200" err="1">
                <a:ea typeface="Meiryo"/>
              </a:rPr>
              <a:t>Læs</a:t>
            </a:r>
            <a:r>
              <a:rPr lang="en-US" sz="3200">
                <a:ea typeface="Meiryo"/>
              </a:rPr>
              <a:t> mere &amp; </a:t>
            </a:r>
            <a:r>
              <a:rPr lang="en-US" sz="3200" err="1">
                <a:ea typeface="Meiryo"/>
              </a:rPr>
              <a:t>tilmelding</a:t>
            </a:r>
            <a:r>
              <a:rPr lang="en-US" sz="3200">
                <a:ea typeface="Meiryo"/>
              </a:rPr>
              <a:t>:</a:t>
            </a:r>
            <a:br>
              <a:rPr lang="en-US" sz="3200">
                <a:ea typeface="Meiryo"/>
              </a:rPr>
            </a:br>
            <a:r>
              <a:rPr lang="en-US" sz="3200">
                <a:hlinkClick r:id="rId3"/>
              </a:rPr>
              <a:t>kortlink.dk/2adqc</a:t>
            </a:r>
            <a:r>
              <a:rPr lang="en-US" sz="3200"/>
              <a:t> </a:t>
            </a:r>
            <a:endParaRPr lang="da-DK" sz="32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41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3F2CCA-EA74-46AE-9F10-C6E368523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984" y="5426903"/>
            <a:ext cx="10227075" cy="804879"/>
          </a:xfrm>
        </p:spPr>
        <p:txBody>
          <a:bodyPr anchor="b">
            <a:normAutofit fontScale="90000"/>
          </a:bodyPr>
          <a:lstStyle/>
          <a:p>
            <a:pPr>
              <a:lnSpc>
                <a:spcPct val="114999"/>
              </a:lnSpc>
            </a:pP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72 Gratis oplæg </a:t>
            </a:r>
            <a:br>
              <a:rPr lang="da-DK" sz="34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32 fagdates  </a:t>
            </a:r>
            <a:br>
              <a:rPr lang="da-DK" sz="34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virtuel udstilling med 120 udstillere </a:t>
            </a:r>
            <a:br>
              <a:rPr lang="da-DK" sz="34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da-DK" sz="3400">
                <a:solidFill>
                  <a:schemeClr val="bg1"/>
                </a:solidFill>
                <a:ea typeface="+mj-lt"/>
                <a:cs typeface="+mj-lt"/>
              </a:rPr>
              <a:t>konference (betalt delt)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03C8C-D184-4757-ACAC-4DCEC6CE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477" y="6363954"/>
            <a:ext cx="9180747" cy="1196521"/>
          </a:xfrm>
        </p:spPr>
        <p:txBody>
          <a:bodyPr anchor="t">
            <a:normAutofit/>
          </a:bodyPr>
          <a:lstStyle/>
          <a:p>
            <a:r>
              <a:rPr lang="da-DK" sz="2000">
                <a:solidFill>
                  <a:schemeClr val="bg1"/>
                </a:solidFill>
                <a:ea typeface="Meiryo"/>
              </a:rPr>
              <a:t>Spændende</a:t>
            </a:r>
          </a:p>
          <a:p>
            <a:endParaRPr lang="da-DK" sz="2000">
              <a:solidFill>
                <a:schemeClr val="bg1"/>
              </a:solidFill>
              <a:ea typeface="Meiryo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95F5F17-1D76-493F-B71F-1F7EF2F2DE91}"/>
              </a:ext>
            </a:extLst>
          </p:cNvPr>
          <p:cNvSpPr txBox="1"/>
          <p:nvPr/>
        </p:nvSpPr>
        <p:spPr>
          <a:xfrm>
            <a:off x="1255594" y="379863"/>
            <a:ext cx="6462213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err="1">
                <a:ea typeface="Meiryo"/>
              </a:rPr>
              <a:t>Læringsfestival</a:t>
            </a:r>
            <a:r>
              <a:rPr lang="en-US" sz="3600">
                <a:ea typeface="Meiryo"/>
              </a:rPr>
              <a:t> online 2021</a:t>
            </a:r>
            <a:endParaRPr lang="da-DK"/>
          </a:p>
          <a:p>
            <a:endParaRPr lang="en-US" sz="3600">
              <a:ea typeface="Meiryo"/>
            </a:endParaRPr>
          </a:p>
          <a:p>
            <a:r>
              <a:rPr lang="en-US" sz="3200">
                <a:ea typeface="+mn-lt"/>
                <a:cs typeface="+mn-lt"/>
                <a:hlinkClick r:id="rId2"/>
              </a:rPr>
              <a:t>http://kortlink.dk/2adtq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E574B624-3F79-4573-A6AD-33AAE2C8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0000">
            <a:off x="6678667" y="861260"/>
            <a:ext cx="5131558" cy="315881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D7567C0-A2D5-4A1A-A7B6-1911E6915D3A}"/>
              </a:ext>
            </a:extLst>
          </p:cNvPr>
          <p:cNvSpPr txBox="1"/>
          <p:nvPr/>
        </p:nvSpPr>
        <p:spPr>
          <a:xfrm>
            <a:off x="1251857" y="2536371"/>
            <a:ext cx="4278084" cy="1222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400" b="1"/>
              <a:t>Yderligere information:</a:t>
            </a:r>
            <a:br>
              <a:rPr lang="da-DK" sz="2400"/>
            </a:br>
            <a:r>
              <a:rPr lang="da-DK" sz="2400">
                <a:ea typeface="Meiryo"/>
              </a:rPr>
              <a:t>Peter Søgaard </a:t>
            </a:r>
            <a:r>
              <a:rPr lang="da-DK" sz="2400">
                <a:ea typeface="Meiryo"/>
                <a:hlinkClick r:id="rId4"/>
              </a:rPr>
              <a:t>peso@via.dk</a:t>
            </a:r>
            <a:r>
              <a:rPr lang="da-DK" sz="2400">
                <a:ea typeface="Meiry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1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hojiVTI">
  <a:themeElements>
    <a:clrScheme name="AnalogousFromRegularSeedRightStep">
      <a:dk1>
        <a:srgbClr val="000000"/>
      </a:dk1>
      <a:lt1>
        <a:srgbClr val="FFFFFF"/>
      </a:lt1>
      <a:dk2>
        <a:srgbClr val="3E3123"/>
      </a:dk2>
      <a:lt2>
        <a:srgbClr val="E2E5E8"/>
      </a:lt2>
      <a:accent1>
        <a:srgbClr val="E78629"/>
      </a:accent1>
      <a:accent2>
        <a:srgbClr val="B1A213"/>
      </a:accent2>
      <a:accent3>
        <a:srgbClr val="81AF1F"/>
      </a:accent3>
      <a:accent4>
        <a:srgbClr val="3FB914"/>
      </a:accent4>
      <a:accent5>
        <a:srgbClr val="21BB39"/>
      </a:accent5>
      <a:accent6>
        <a:srgbClr val="14B973"/>
      </a:accent6>
      <a:hlink>
        <a:srgbClr val="3F80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C393FFC898734AA513309E28FC7E47" ma:contentTypeVersion="13" ma:contentTypeDescription="Opret et nyt dokument." ma:contentTypeScope="" ma:versionID="8431b17fa2d75e9e9731f0ffefb20183">
  <xsd:schema xmlns:xsd="http://www.w3.org/2001/XMLSchema" xmlns:xs="http://www.w3.org/2001/XMLSchema" xmlns:p="http://schemas.microsoft.com/office/2006/metadata/properties" xmlns:ns3="f616c6f9-a07c-4a14-a0b3-56a684a0ccf0" xmlns:ns4="002139ea-1568-4d6b-a978-fb671a1b119e" targetNamespace="http://schemas.microsoft.com/office/2006/metadata/properties" ma:root="true" ma:fieldsID="6cab5afcb7bb1ecfbc4ab4aa8f1cffee" ns3:_="" ns4:_="">
    <xsd:import namespace="f616c6f9-a07c-4a14-a0b3-56a684a0ccf0"/>
    <xsd:import namespace="002139ea-1568-4d6b-a978-fb671a1b11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c6f9-a07c-4a14-a0b3-56a684a0cc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139ea-1568-4d6b-a978-fb671a1b1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1166F4-5359-4310-B68E-F1CF02F060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6E982-15BF-441E-8EF7-0775FBA30ADC}">
  <ds:schemaRefs>
    <ds:schemaRef ds:uri="002139ea-1568-4d6b-a978-fb671a1b119e"/>
    <ds:schemaRef ds:uri="f616c6f9-a07c-4a14-a0b3-56a684a0cc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D53197-DE95-48A1-80B9-B784F14153BA}">
  <ds:schemaRefs>
    <ds:schemaRef ds:uri="002139ea-1568-4d6b-a978-fb671a1b119e"/>
    <ds:schemaRef ds:uri="f616c6f9-a07c-4a14-a0b3-56a684a0cc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ShojiVTI</vt:lpstr>
      <vt:lpstr>Program for dagen 14:00 Velkomst 14:05 Om Netværket og deltagelse i initiativerne 14:20 Dataforståelse v/ Pernille Tranberg 15:20 DLtP &amp; Læringsfestival online 15:25 Afrunding Næste møde den torsdag d. 20.5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 CFU Danmark projekt, som er støttet af LEGO Fonden</vt:lpstr>
      <vt:lpstr>Gratis online kurser  foråret 2021</vt:lpstr>
      <vt:lpstr>72 Gratis oplæg  32 fagdates   virtuel udstilling med 120 udstillere  konference (betalt delt)</vt:lpstr>
      <vt:lpstr>Tilmelding til netværket: https://cfu.via.dk/fag-og-vejledning/it-og-medier/praktikernetvaerket   Tilmelding til pakkerne: pbak@via.dk  / stmm@via.dk  Yderligere oplysninger: kontakt os eller se mere på https://cfu.via.dk/fag-og-vejledning/teknologiforstaaelse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Teknologiforståelse</dc:title>
  <dc:creator>Peter Bak-Jensen</dc:creator>
  <cp:revision>1</cp:revision>
  <dcterms:created xsi:type="dcterms:W3CDTF">2020-11-27T10:07:03Z</dcterms:created>
  <dcterms:modified xsi:type="dcterms:W3CDTF">2021-02-04T14:32:37Z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0x01010082C393FFC898734AA513309E28FC7E47</vt:lpwstr>
  </property>
</Properties>
</file>