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1337" r:id="rId5"/>
    <p:sldId id="1334" r:id="rId6"/>
    <p:sldId id="1331" r:id="rId7"/>
    <p:sldId id="1332" r:id="rId8"/>
    <p:sldId id="133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 Majlund Mikkelsen (MMM) | VIA" userId="S::mmm@viauc.dk::864d6080-c591-417a-8a4e-4840be7b795d" providerId="AD" clId="Web-{4F80BA92-A8C2-4DCD-B83E-E2AF7E4DA94D}"/>
    <pc:docChg chg="modSld">
      <pc:chgData name="Mie Majlund Mikkelsen (MMM) | VIA" userId="S::mmm@viauc.dk::864d6080-c591-417a-8a4e-4840be7b795d" providerId="AD" clId="Web-{4F80BA92-A8C2-4DCD-B83E-E2AF7E4DA94D}" dt="2022-02-10T10:10:03.666" v="44" actId="20577"/>
      <pc:docMkLst>
        <pc:docMk/>
      </pc:docMkLst>
      <pc:sldChg chg="addSp delSp modSp">
        <pc:chgData name="Mie Majlund Mikkelsen (MMM) | VIA" userId="S::mmm@viauc.dk::864d6080-c591-417a-8a4e-4840be7b795d" providerId="AD" clId="Web-{4F80BA92-A8C2-4DCD-B83E-E2AF7E4DA94D}" dt="2022-02-10T10:07:10.733" v="16" actId="1076"/>
        <pc:sldMkLst>
          <pc:docMk/>
          <pc:sldMk cId="2030059453" sldId="1331"/>
        </pc:sldMkLst>
        <pc:spChg chg="mod">
          <ac:chgData name="Mie Majlund Mikkelsen (MMM) | VIA" userId="S::mmm@viauc.dk::864d6080-c591-417a-8a4e-4840be7b795d" providerId="AD" clId="Web-{4F80BA92-A8C2-4DCD-B83E-E2AF7E4DA94D}" dt="2022-02-10T10:07:10.733" v="16" actId="1076"/>
          <ac:spMkLst>
            <pc:docMk/>
            <pc:sldMk cId="2030059453" sldId="1331"/>
            <ac:spMk id="3" creationId="{B241C429-3439-46C8-BBC5-8FB2490887AD}"/>
          </ac:spMkLst>
        </pc:spChg>
        <pc:picChg chg="del">
          <ac:chgData name="Mie Majlund Mikkelsen (MMM) | VIA" userId="S::mmm@viauc.dk::864d6080-c591-417a-8a4e-4840be7b795d" providerId="AD" clId="Web-{4F80BA92-A8C2-4DCD-B83E-E2AF7E4DA94D}" dt="2022-02-10T10:06:18.667" v="7"/>
          <ac:picMkLst>
            <pc:docMk/>
            <pc:sldMk cId="2030059453" sldId="1331"/>
            <ac:picMk id="6" creationId="{95B4A3F9-14BB-490A-B29C-A0C36618218D}"/>
          </ac:picMkLst>
        </pc:picChg>
        <pc:picChg chg="add mod">
          <ac:chgData name="Mie Majlund Mikkelsen (MMM) | VIA" userId="S::mmm@viauc.dk::864d6080-c591-417a-8a4e-4840be7b795d" providerId="AD" clId="Web-{4F80BA92-A8C2-4DCD-B83E-E2AF7E4DA94D}" dt="2022-02-10T10:07:04.577" v="15" actId="1076"/>
          <ac:picMkLst>
            <pc:docMk/>
            <pc:sldMk cId="2030059453" sldId="1331"/>
            <ac:picMk id="7" creationId="{32404A80-D3D7-4402-996A-AB0903D0616C}"/>
          </ac:picMkLst>
        </pc:picChg>
      </pc:sldChg>
      <pc:sldChg chg="addSp delSp modSp">
        <pc:chgData name="Mie Majlund Mikkelsen (MMM) | VIA" userId="S::mmm@viauc.dk::864d6080-c591-417a-8a4e-4840be7b795d" providerId="AD" clId="Web-{4F80BA92-A8C2-4DCD-B83E-E2AF7E4DA94D}" dt="2022-02-10T10:06:51.685" v="13" actId="1076"/>
        <pc:sldMkLst>
          <pc:docMk/>
          <pc:sldMk cId="3483007774" sldId="1332"/>
        </pc:sldMkLst>
        <pc:picChg chg="del">
          <ac:chgData name="Mie Majlund Mikkelsen (MMM) | VIA" userId="S::mmm@viauc.dk::864d6080-c591-417a-8a4e-4840be7b795d" providerId="AD" clId="Web-{4F80BA92-A8C2-4DCD-B83E-E2AF7E4DA94D}" dt="2022-02-10T10:06:34.403" v="10"/>
          <ac:picMkLst>
            <pc:docMk/>
            <pc:sldMk cId="3483007774" sldId="1332"/>
            <ac:picMk id="4" creationId="{8BE323C5-EF95-44EA-B5D4-D99D36AF67CE}"/>
          </ac:picMkLst>
        </pc:picChg>
        <pc:picChg chg="mod">
          <ac:chgData name="Mie Majlund Mikkelsen (MMM) | VIA" userId="S::mmm@viauc.dk::864d6080-c591-417a-8a4e-4840be7b795d" providerId="AD" clId="Web-{4F80BA92-A8C2-4DCD-B83E-E2AF7E4DA94D}" dt="2022-02-10T10:06:51.685" v="13" actId="1076"/>
          <ac:picMkLst>
            <pc:docMk/>
            <pc:sldMk cId="3483007774" sldId="1332"/>
            <ac:picMk id="5" creationId="{9577CB64-9ED0-449C-B53A-7673E6FFCE9E}"/>
          </ac:picMkLst>
        </pc:picChg>
        <pc:picChg chg="add mod">
          <ac:chgData name="Mie Majlund Mikkelsen (MMM) | VIA" userId="S::mmm@viauc.dk::864d6080-c591-417a-8a4e-4840be7b795d" providerId="AD" clId="Web-{4F80BA92-A8C2-4DCD-B83E-E2AF7E4DA94D}" dt="2022-02-10T10:06:47.919" v="12" actId="1076"/>
          <ac:picMkLst>
            <pc:docMk/>
            <pc:sldMk cId="3483007774" sldId="1332"/>
            <ac:picMk id="6" creationId="{09FDC3EB-31B4-4AD8-BCF1-5C77F4B59DAD}"/>
          </ac:picMkLst>
        </pc:picChg>
      </pc:sldChg>
      <pc:sldChg chg="addSp delSp modSp">
        <pc:chgData name="Mie Majlund Mikkelsen (MMM) | VIA" userId="S::mmm@viauc.dk::864d6080-c591-417a-8a4e-4840be7b795d" providerId="AD" clId="Web-{4F80BA92-A8C2-4DCD-B83E-E2AF7E4DA94D}" dt="2022-02-10T10:06:05.510" v="6" actId="1076"/>
        <pc:sldMkLst>
          <pc:docMk/>
          <pc:sldMk cId="3183507357" sldId="1334"/>
        </pc:sldMkLst>
        <pc:spChg chg="mod">
          <ac:chgData name="Mie Majlund Mikkelsen (MMM) | VIA" userId="S::mmm@viauc.dk::864d6080-c591-417a-8a4e-4840be7b795d" providerId="AD" clId="Web-{4F80BA92-A8C2-4DCD-B83E-E2AF7E4DA94D}" dt="2022-02-10T10:05:57.228" v="4" actId="1076"/>
          <ac:spMkLst>
            <pc:docMk/>
            <pc:sldMk cId="3183507357" sldId="1334"/>
            <ac:spMk id="4" creationId="{57BE33FB-4E23-4C16-B5B4-CCDE5F24CF28}"/>
          </ac:spMkLst>
        </pc:spChg>
        <pc:picChg chg="del">
          <ac:chgData name="Mie Majlund Mikkelsen (MMM) | VIA" userId="S::mmm@viauc.dk::864d6080-c591-417a-8a4e-4840be7b795d" providerId="AD" clId="Web-{4F80BA92-A8C2-4DCD-B83E-E2AF7E4DA94D}" dt="2022-02-10T10:05:50.056" v="3"/>
          <ac:picMkLst>
            <pc:docMk/>
            <pc:sldMk cId="3183507357" sldId="1334"/>
            <ac:picMk id="5" creationId="{0EFCA642-20DE-4F1D-9037-CCC4CB26D571}"/>
          </ac:picMkLst>
        </pc:picChg>
        <pc:picChg chg="add mod">
          <ac:chgData name="Mie Majlund Mikkelsen (MMM) | VIA" userId="S::mmm@viauc.dk::864d6080-c591-417a-8a4e-4840be7b795d" providerId="AD" clId="Web-{4F80BA92-A8C2-4DCD-B83E-E2AF7E4DA94D}" dt="2022-02-10T10:06:05.510" v="6" actId="1076"/>
          <ac:picMkLst>
            <pc:docMk/>
            <pc:sldMk cId="3183507357" sldId="1334"/>
            <ac:picMk id="6" creationId="{130BA130-4271-4B16-888C-4045C8717642}"/>
          </ac:picMkLst>
        </pc:picChg>
      </pc:sldChg>
      <pc:sldChg chg="addSp delSp modSp">
        <pc:chgData name="Mie Majlund Mikkelsen (MMM) | VIA" userId="S::mmm@viauc.dk::864d6080-c591-417a-8a4e-4840be7b795d" providerId="AD" clId="Web-{4F80BA92-A8C2-4DCD-B83E-E2AF7E4DA94D}" dt="2022-02-10T10:10:03.666" v="44" actId="20577"/>
        <pc:sldMkLst>
          <pc:docMk/>
          <pc:sldMk cId="3403421066" sldId="1335"/>
        </pc:sldMkLst>
        <pc:spChg chg="mod">
          <ac:chgData name="Mie Majlund Mikkelsen (MMM) | VIA" userId="S::mmm@viauc.dk::864d6080-c591-417a-8a4e-4840be7b795d" providerId="AD" clId="Web-{4F80BA92-A8C2-4DCD-B83E-E2AF7E4DA94D}" dt="2022-02-10T10:10:03.666" v="44" actId="20577"/>
          <ac:spMkLst>
            <pc:docMk/>
            <pc:sldMk cId="3403421066" sldId="1335"/>
            <ac:spMk id="3" creationId="{8EB57292-6304-460F-8C1B-5F5A4CA953BF}"/>
          </ac:spMkLst>
        </pc:spChg>
        <pc:picChg chg="del">
          <ac:chgData name="Mie Majlund Mikkelsen (MMM) | VIA" userId="S::mmm@viauc.dk::864d6080-c591-417a-8a4e-4840be7b795d" providerId="AD" clId="Web-{4F80BA92-A8C2-4DCD-B83E-E2AF7E4DA94D}" dt="2022-02-10T10:07:18.312" v="17"/>
          <ac:picMkLst>
            <pc:docMk/>
            <pc:sldMk cId="3403421066" sldId="1335"/>
            <ac:picMk id="4" creationId="{D2330DA2-3487-4AF4-88BF-53FEFE43A8A9}"/>
          </ac:picMkLst>
        </pc:picChg>
        <pc:picChg chg="add mod">
          <ac:chgData name="Mie Majlund Mikkelsen (MMM) | VIA" userId="S::mmm@viauc.dk::864d6080-c591-417a-8a4e-4840be7b795d" providerId="AD" clId="Web-{4F80BA92-A8C2-4DCD-B83E-E2AF7E4DA94D}" dt="2022-02-10T10:07:30.266" v="19" actId="1076"/>
          <ac:picMkLst>
            <pc:docMk/>
            <pc:sldMk cId="3403421066" sldId="1335"/>
            <ac:picMk id="5" creationId="{92B4798F-6E21-43C4-A719-1493B64A1467}"/>
          </ac:picMkLst>
        </pc:picChg>
      </pc:sldChg>
      <pc:sldChg chg="addSp delSp modSp">
        <pc:chgData name="Mie Majlund Mikkelsen (MMM) | VIA" userId="S::mmm@viauc.dk::864d6080-c591-417a-8a4e-4840be7b795d" providerId="AD" clId="Web-{4F80BA92-A8C2-4DCD-B83E-E2AF7E4DA94D}" dt="2022-02-10T10:05:38.118" v="2" actId="1076"/>
        <pc:sldMkLst>
          <pc:docMk/>
          <pc:sldMk cId="1583202614" sldId="1337"/>
        </pc:sldMkLst>
        <pc:picChg chg="del">
          <ac:chgData name="Mie Majlund Mikkelsen (MMM) | VIA" userId="S::mmm@viauc.dk::864d6080-c591-417a-8a4e-4840be7b795d" providerId="AD" clId="Web-{4F80BA92-A8C2-4DCD-B83E-E2AF7E4DA94D}" dt="2022-02-10T10:05:28.055" v="0"/>
          <ac:picMkLst>
            <pc:docMk/>
            <pc:sldMk cId="1583202614" sldId="1337"/>
            <ac:picMk id="4" creationId="{4DD6F04D-7278-472B-8DA3-265F568D0EEC}"/>
          </ac:picMkLst>
        </pc:picChg>
        <pc:picChg chg="add mod">
          <ac:chgData name="Mie Majlund Mikkelsen (MMM) | VIA" userId="S::mmm@viauc.dk::864d6080-c591-417a-8a4e-4840be7b795d" providerId="AD" clId="Web-{4F80BA92-A8C2-4DCD-B83E-E2AF7E4DA94D}" dt="2022-02-10T10:05:38.118" v="2" actId="1076"/>
          <ac:picMkLst>
            <pc:docMk/>
            <pc:sldMk cId="1583202614" sldId="1337"/>
            <ac:picMk id="5" creationId="{6D94AF66-D8AD-488B-AAFD-89DF560AF4F1}"/>
          </ac:picMkLst>
        </pc:picChg>
      </pc:sldChg>
    </pc:docChg>
  </pc:docChgLst>
  <pc:docChgLst>
    <pc:chgData name="Steffen Kaspersen (STKA) | VIA" userId="a7c6e93e-a346-415c-a23f-6ec8abbf79cb" providerId="ADAL" clId="{1753C09B-9B13-4515-AA73-77BEE5DA5DD9}"/>
    <pc:docChg chg="modSld">
      <pc:chgData name="Steffen Kaspersen (STKA) | VIA" userId="a7c6e93e-a346-415c-a23f-6ec8abbf79cb" providerId="ADAL" clId="{1753C09B-9B13-4515-AA73-77BEE5DA5DD9}" dt="2022-02-15T11:49:30.736" v="0" actId="14100"/>
      <pc:docMkLst>
        <pc:docMk/>
      </pc:docMkLst>
      <pc:sldChg chg="modSp">
        <pc:chgData name="Steffen Kaspersen (STKA) | VIA" userId="a7c6e93e-a346-415c-a23f-6ec8abbf79cb" providerId="ADAL" clId="{1753C09B-9B13-4515-AA73-77BEE5DA5DD9}" dt="2022-02-15T11:49:30.736" v="0" actId="14100"/>
        <pc:sldMkLst>
          <pc:docMk/>
          <pc:sldMk cId="1583202614" sldId="1337"/>
        </pc:sldMkLst>
        <pc:picChg chg="mod">
          <ac:chgData name="Steffen Kaspersen (STKA) | VIA" userId="a7c6e93e-a346-415c-a23f-6ec8abbf79cb" providerId="ADAL" clId="{1753C09B-9B13-4515-AA73-77BEE5DA5DD9}" dt="2022-02-15T11:49:30.736" v="0" actId="14100"/>
          <ac:picMkLst>
            <pc:docMk/>
            <pc:sldMk cId="1583202614" sldId="1337"/>
            <ac:picMk id="5" creationId="{6D94AF66-D8AD-488B-AAFD-89DF560AF4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A9AF2-03C9-45CF-AA79-B4A212A78569}" type="datetimeFigureOut">
              <a:rPr lang="da-DK" smtClean="0"/>
              <a:t>15-02-2022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1B1D-A276-40D4-A219-6B576755C8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94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E03-7804-44E6-9FED-1CAE51CD371E}" type="datetime1">
              <a:rPr lang="da-DK" smtClean="0"/>
              <a:t>15-02-2022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3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5C3-AA78-4C51-AE53-9561076A6FE7}" type="datetime1">
              <a:rPr lang="da-DK" smtClean="0"/>
              <a:t>15-02-2022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79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CA8-FDB0-4DB6-9B5C-9B36FAAEB457}" type="datetime1">
              <a:rPr lang="da-DK" smtClean="0"/>
              <a:t>15-02-2022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65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6126-2BFC-4CA6-B032-4C855C1BFD71}" type="datetime1">
              <a:rPr lang="da-DK" smtClean="0"/>
              <a:t>15-02-2022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753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0AD-5035-4D9D-82AB-CCA10962C417}" type="datetime1">
              <a:rPr lang="da-DK" smtClean="0"/>
              <a:t>15-02-2022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1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1EB3-1107-4783-A2FC-77DB73CF262E}" type="datetime1">
              <a:rPr lang="da-DK" smtClean="0"/>
              <a:t>15-02-2022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50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2DBC-95CC-4ACB-91A6-11B27F172180}" type="datetime1">
              <a:rPr lang="da-DK" smtClean="0"/>
              <a:t>15-02-2022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33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4928-B643-4C25-BB1D-9EDE64061CDD}" type="datetime1">
              <a:rPr lang="da-DK" smtClean="0"/>
              <a:t>15-02-2022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193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DF07-A049-439C-BE32-11AB19E9F7BE}" type="datetime1">
              <a:rPr lang="da-DK" smtClean="0"/>
              <a:t>15-02-2022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6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AC127D-B323-4289-913D-3C68D61CA691}" type="datetime1">
              <a:rPr lang="da-DK" smtClean="0"/>
              <a:t>15-02-2022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351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F67B-F25A-4A96-A117-35B6982B2880}" type="datetime1">
              <a:rPr lang="da-DK" smtClean="0"/>
              <a:t>15-02-2022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22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E902A3-F7B0-406E-B2FB-6E67E32CBC28}" type="datetime1">
              <a:rPr lang="da-DK" smtClean="0"/>
              <a:t>15-02-2022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2B7892-16BF-47B8-B1F6-2721350C78F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magforlivet.dk/materialer/pust-en-ballon-op-med-g%C3%A6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D3E1E-B185-424F-8302-6DAFECD5B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5400"/>
              <a:t>Undersøgelsesbaseret undervisning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DD7E49-98A5-4E95-8F9D-B6B685C1E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D94AF66-D8AD-488B-AAFD-89DF560A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453" y="5728242"/>
            <a:ext cx="2743200" cy="3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0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18B5C-4654-4484-91A4-7B5E4AC1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/>
              <a:t>Opgave om undersøgelsesbaseret undervisning og kogebogsforsøg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4EBCA8-2785-4B7C-81C6-B0013011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305315" cy="4023360"/>
          </a:xfrm>
        </p:spPr>
        <p:txBody>
          <a:bodyPr>
            <a:normAutofit fontScale="85000" lnSpcReduction="20000"/>
          </a:bodyPr>
          <a:lstStyle/>
          <a:p>
            <a:r>
              <a:rPr lang="da-DK" b="1"/>
              <a:t>Formålet</a:t>
            </a:r>
            <a:r>
              <a:rPr lang="da-DK"/>
              <a:t> med denne øvelse er på egen krop at observere, hvad der sker i en gruppe, der arbejder med et kogebogsforsøg og en gruppe der arbejder undersøgelsesbaseret</a:t>
            </a:r>
          </a:p>
          <a:p>
            <a:endParaRPr lang="da-DK"/>
          </a:p>
          <a:p>
            <a:r>
              <a:rPr lang="da-DK" b="1"/>
              <a:t>Udførelse</a:t>
            </a:r>
          </a:p>
          <a:p>
            <a:r>
              <a:rPr lang="da-DK"/>
              <a:t>Opdel fagteamet i grupper af fire til seks personer. Hver grupper danner et hold 1 og et hold 2. </a:t>
            </a:r>
          </a:p>
          <a:p>
            <a:r>
              <a:rPr lang="da-DK"/>
              <a:t>Start med at opsætte læringsmål for øvelse 1 og 2. Se de to næste slides.</a:t>
            </a:r>
          </a:p>
          <a:p>
            <a:r>
              <a:rPr lang="da-DK"/>
              <a:t>Hold 1 udfører opgave 1 som er et kogebogsforsøg, mens hold 2 observerer.</a:t>
            </a:r>
          </a:p>
          <a:p>
            <a:r>
              <a:rPr lang="da-DK"/>
              <a:t>Efterfølgende udfører hold 2 opgave 2, som er undersøgelsesbaseret undervisning, mens hold 1 observerer.</a:t>
            </a:r>
          </a:p>
          <a:p>
            <a:r>
              <a:rPr lang="da-DK"/>
              <a:t>Når begge forsøg er udført, diskuterer fagteamet fordele og ulemper ved de to former for eksperimenter/undersøgelser</a:t>
            </a:r>
          </a:p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7BE33FB-4E23-4C16-B5B4-CCDE5F24CF28}"/>
              </a:ext>
            </a:extLst>
          </p:cNvPr>
          <p:cNvSpPr txBox="1"/>
          <p:nvPr/>
        </p:nvSpPr>
        <p:spPr>
          <a:xfrm>
            <a:off x="8584024" y="3750347"/>
            <a:ext cx="3420261" cy="138499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/>
              <a:t>Det hold der observerer kan holde øje 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/>
              <a:t>Hvor meget dialog er der mellem holdets deltagere?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/>
              <a:t>Hvilken form for dialog opstår der på holdet?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/>
              <a:t>Opnår deltagerne læringsmålene?</a:t>
            </a:r>
          </a:p>
        </p:txBody>
      </p:sp>
      <p:pic>
        <p:nvPicPr>
          <p:cNvPr id="6" name="Billede 6">
            <a:extLst>
              <a:ext uri="{FF2B5EF4-FFF2-40B4-BE49-F238E27FC236}">
                <a16:creationId xmlns:a16="http://schemas.microsoft.com/office/drawing/2014/main" id="{130BA130-4271-4B16-888C-4045C871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114" y="5737791"/>
            <a:ext cx="2743200" cy="5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3FC24-2FDE-4A08-8183-228B4BF2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 1: </a:t>
            </a:r>
            <a:r>
              <a:rPr lang="da-DK" sz="3200"/>
              <a:t>et kogebogsforsøg</a:t>
            </a:r>
          </a:p>
        </p:txBody>
      </p:sp>
      <p:pic>
        <p:nvPicPr>
          <p:cNvPr id="4" name="Billede 3">
            <a:hlinkClick r:id="rId2"/>
            <a:extLst>
              <a:ext uri="{FF2B5EF4-FFF2-40B4-BE49-F238E27FC236}">
                <a16:creationId xmlns:a16="http://schemas.microsoft.com/office/drawing/2014/main" id="{01DAF121-0531-4DDA-BE4D-F0616E4AA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5" t="10609" r="44783" b="28105"/>
          <a:stretch/>
        </p:blipFill>
        <p:spPr>
          <a:xfrm>
            <a:off x="7134664" y="0"/>
            <a:ext cx="4225789" cy="587532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AFE949D-1305-471B-97DD-5193D4E3512C}"/>
              </a:ext>
            </a:extLst>
          </p:cNvPr>
          <p:cNvSpPr txBox="1"/>
          <p:nvPr/>
        </p:nvSpPr>
        <p:spPr>
          <a:xfrm>
            <a:off x="1019146" y="2085587"/>
            <a:ext cx="5830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/>
              <a:t>Start med i fællesskab at opsætte læringsmål,  succeskriterier og tegn på læring for aktiviteten</a:t>
            </a:r>
          </a:p>
          <a:p>
            <a:pPr marL="342900" indent="-342900">
              <a:buFont typeface="+mj-lt"/>
              <a:buAutoNum type="arabicPeriod"/>
            </a:pPr>
            <a:endParaRPr lang="da-DK"/>
          </a:p>
          <a:p>
            <a:pPr marL="342900" indent="-342900">
              <a:buFont typeface="+mj-lt"/>
              <a:buAutoNum type="arabicPeriod"/>
            </a:pPr>
            <a:r>
              <a:rPr lang="da-DK"/>
              <a:t>Gruppe 1 udfører eksperimentet, som er beskrevet her </a:t>
            </a:r>
          </a:p>
          <a:p>
            <a:pPr marL="342900" indent="-342900">
              <a:buFont typeface="+mj-lt"/>
              <a:buAutoNum type="arabicPeriod"/>
            </a:pPr>
            <a:endParaRPr lang="da-DK"/>
          </a:p>
          <a:p>
            <a:pPr marL="342900" indent="-342900">
              <a:buFont typeface="+mj-lt"/>
              <a:buAutoNum type="arabicPeriod"/>
            </a:pPr>
            <a:r>
              <a:rPr lang="da-DK"/>
              <a:t>Gruppe 2 observerer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241C429-3439-46C8-BBC5-8FB2490887AD}"/>
              </a:ext>
            </a:extLst>
          </p:cNvPr>
          <p:cNvSpPr txBox="1"/>
          <p:nvPr/>
        </p:nvSpPr>
        <p:spPr>
          <a:xfrm>
            <a:off x="917156" y="5105063"/>
            <a:ext cx="4250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/>
              <a:t>Se øvelsesvejledningen på https://www.smagforlivet.dk/materialer/pust-en-ballon-op-med-g%C3%A6r</a:t>
            </a:r>
          </a:p>
        </p:txBody>
      </p:sp>
      <p:pic>
        <p:nvPicPr>
          <p:cNvPr id="7" name="Billede 7">
            <a:extLst>
              <a:ext uri="{FF2B5EF4-FFF2-40B4-BE49-F238E27FC236}">
                <a16:creationId xmlns:a16="http://schemas.microsoft.com/office/drawing/2014/main" id="{32404A80-D3D7-4402-996A-AB0903D06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543" y="5783148"/>
            <a:ext cx="2743200" cy="5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A344C-D964-4B19-A38F-029DEA90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 2: </a:t>
            </a:r>
            <a:r>
              <a:rPr lang="da-DK" sz="3600"/>
              <a:t>undersøgelsesbaseret undervisning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A58B9A-A50B-4FE5-9ECB-A64D9D164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944" y="1860350"/>
            <a:ext cx="58939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/>
              <a:t>Forforståelse. I ved at der dannes CO2, når gærcellerne vokser og formerer sig</a:t>
            </a:r>
          </a:p>
          <a:p>
            <a:pPr marL="514350" indent="-514350">
              <a:buFont typeface="+mj-lt"/>
              <a:buAutoNum type="arabicPeriod"/>
            </a:pPr>
            <a:endParaRPr lang="da-DK"/>
          </a:p>
          <a:p>
            <a:pPr marL="514350" indent="-514350">
              <a:buFont typeface="+mj-lt"/>
              <a:buAutoNum type="arabicPeriod"/>
            </a:pPr>
            <a:r>
              <a:rPr lang="da-DK"/>
              <a:t>Start med at opsætte læringsmål,  succeskriterier og tegn på læring for aktiviteten</a:t>
            </a:r>
          </a:p>
          <a:p>
            <a:pPr marL="514350" indent="-514350">
              <a:buFont typeface="+mj-lt"/>
              <a:buAutoNum type="arabicPeriod"/>
            </a:pPr>
            <a:r>
              <a:rPr lang="da-DK"/>
              <a:t>Gruppe 2 skal nu undersøge hvor hurtigt de kan få fyldt en ballon med CO2. Brug evt. 5E modellen til strukturering af arbejdet se https://astra.dk/uddybning-5e-modellen</a:t>
            </a:r>
          </a:p>
          <a:p>
            <a:pPr marL="514350" indent="-514350">
              <a:buFont typeface="+mj-lt"/>
              <a:buAutoNum type="arabicPeriod"/>
            </a:pPr>
            <a:r>
              <a:rPr lang="da-DK"/>
              <a:t>Gruppe 1 observerer</a:t>
            </a:r>
          </a:p>
          <a:p>
            <a:pPr marL="0" indent="0">
              <a:buNone/>
            </a:pPr>
            <a:r>
              <a:rPr lang="da-DK"/>
              <a:t>  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577CB64-9ED0-449C-B53A-7673E6FFC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68" y="1733539"/>
            <a:ext cx="3711925" cy="3875343"/>
          </a:xfrm>
          <a:prstGeom prst="rect">
            <a:avLst/>
          </a:prstGeom>
        </p:spPr>
      </p:pic>
      <p:pic>
        <p:nvPicPr>
          <p:cNvPr id="6" name="Billede 6">
            <a:extLst>
              <a:ext uri="{FF2B5EF4-FFF2-40B4-BE49-F238E27FC236}">
                <a16:creationId xmlns:a16="http://schemas.microsoft.com/office/drawing/2014/main" id="{09FDC3EB-31B4-4AD8-BCF1-5C77F4B59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614" y="5674291"/>
            <a:ext cx="2743200" cy="5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0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5373C-24A3-4BC7-9FA4-62DB7AA8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Opsamling i fagteamet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B57292-6304-460F-8C1B-5F5A4CA9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a-DK"/>
              <a:t>Start eventuelt med at høre lydoptagelsen med Vibeke, som fortæller om, hvordan hun oplevede at arbejde undersøgelsesbaseret </a:t>
            </a:r>
          </a:p>
          <a:p>
            <a:r>
              <a:rPr lang="da-DK"/>
              <a:t>Diskuter i fagtemaet: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/>
              <a:t>Hvordan oplevede gruppe 1 at udføre kogebogsforsøget?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/>
              <a:t>Hvad observerede gruppe 2?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/>
              <a:t>Hvordan oplevede gruppe 2 at arbejde undersøgelsesbaseret?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/>
              <a:t>Hvad observerede gruppe 1?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/>
              <a:t>Hvad er fordelene og ulemperne ved de to arbejdsformer? 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92B4798F-6E21-43C4-A719-1493B64A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043" y="5801291"/>
            <a:ext cx="2743200" cy="5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1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">
  <a:themeElements>
    <a:clrScheme name="Retrospekti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FC84E9C99EE4458CA5A33DE9454A21" ma:contentTypeVersion="10" ma:contentTypeDescription="Opret et nyt dokument." ma:contentTypeScope="" ma:versionID="158ab7e454d31a6042ea63e81632b4b3">
  <xsd:schema xmlns:xsd="http://www.w3.org/2001/XMLSchema" xmlns:xs="http://www.w3.org/2001/XMLSchema" xmlns:p="http://schemas.microsoft.com/office/2006/metadata/properties" xmlns:ns2="f553167a-56c3-4745-b261-d203af8265a0" xmlns:ns3="44aec9dd-241f-4d41-9946-fc56e14f9f28" targetNamespace="http://schemas.microsoft.com/office/2006/metadata/properties" ma:root="true" ma:fieldsID="d4e787f3c119d51ff7d56420ff284998" ns2:_="" ns3:_="">
    <xsd:import namespace="f553167a-56c3-4745-b261-d203af8265a0"/>
    <xsd:import namespace="44aec9dd-241f-4d41-9946-fc56e14f9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3167a-56c3-4745-b261-d203af826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ec9dd-241f-4d41-9946-fc56e14f9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1BFE3-4857-4796-B63E-D79E2B90AB5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4aec9dd-241f-4d41-9946-fc56e14f9f28"/>
    <ds:schemaRef ds:uri="f553167a-56c3-4745-b261-d203af8265a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22F229-75BA-4BDF-A09A-5FC7B50B6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3167a-56c3-4745-b261-d203af8265a0"/>
    <ds:schemaRef ds:uri="44aec9dd-241f-4d41-9946-fc56e14f9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B8236D-FD02-4699-AEAD-BF4C217B4C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341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Retrospektiv</vt:lpstr>
      <vt:lpstr>Undersøgelsesbaseret undervisning</vt:lpstr>
      <vt:lpstr>Opgave om undersøgelsesbaseret undervisning og kogebogsforsøg</vt:lpstr>
      <vt:lpstr>Øvelse 1: et kogebogsforsøg</vt:lpstr>
      <vt:lpstr>Øvelse 2: undersøgelsesbaseret undervisning</vt:lpstr>
      <vt:lpstr>Opsamling i fagteamet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Grundfagskursus Naturfag</dc:title>
  <dc:creator>Line Stald (LINS) | VIA</dc:creator>
  <cp:lastModifiedBy>Steffen Kaspersen (STKA) | VIA</cp:lastModifiedBy>
  <cp:revision>1</cp:revision>
  <dcterms:created xsi:type="dcterms:W3CDTF">2021-05-21T06:52:55Z</dcterms:created>
  <dcterms:modified xsi:type="dcterms:W3CDTF">2022-02-15T11:49:42Z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0x0101004DFC84E9C99EE4458CA5A33DE9454A21</vt:lpwstr>
  </property>
</Properties>
</file>